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2" r:id="rId4"/>
    <p:sldId id="263" r:id="rId5"/>
    <p:sldId id="264" r:id="rId6"/>
    <p:sldId id="261" r:id="rId7"/>
    <p:sldId id="265" r:id="rId8"/>
    <p:sldId id="266" r:id="rId9"/>
    <p:sldId id="267" r:id="rId10"/>
    <p:sldId id="268" r:id="rId11"/>
    <p:sldId id="269" r:id="rId12"/>
    <p:sldId id="272" r:id="rId13"/>
    <p:sldId id="273" r:id="rId14"/>
    <p:sldId id="271" r:id="rId15"/>
    <p:sldId id="270" r:id="rId16"/>
    <p:sldId id="258" r:id="rId17"/>
    <p:sldId id="259" r:id="rId18"/>
    <p:sldId id="260" r:id="rId19"/>
    <p:sldId id="274" r:id="rId20"/>
    <p:sldId id="275" r:id="rId21"/>
    <p:sldId id="277" r:id="rId22"/>
    <p:sldId id="27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C0DFB-0C55-40A6-9FB5-EAA766A5F7C5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9578E-2DA6-4955-9136-93D0C9FEC9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48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9578E-2DA6-4955-9136-93D0C9FEC9F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29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80C86-A404-4C28-9691-E962113C05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49B1EC-0690-46F8-ADAD-6F3C8967A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9D878D-422C-46A9-A264-D7703FEB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FFD90-93D7-4D75-8D10-C92920E42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2EF8C9-E06F-43E5-9396-B6EFC6F7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29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29B30-743A-4986-B0FE-6FACA8C6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189CA1-DF1B-4309-B231-CFE612056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5EB029-D302-4FC4-94F6-46FE1047F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8AD288-90E8-40BF-86CB-D14654873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E6222A-8DEE-467C-B845-4FF42F5E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56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DA1302-D1A4-4C25-9D25-198A1077F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897B11-7DE1-47C2-82EC-D4B95ACAB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2DF3E-C0DE-465A-9A2D-0EC2A6DB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CE679-84CE-4EB2-9C87-10C0CA9E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2B2D2-761F-4979-89BB-31CD16C5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037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F4769-4C31-444F-8030-F7B9F38E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180341-044D-41A8-8B68-703DBED35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191598-9960-46EA-B924-7F9E4148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1CC40-3413-4CD8-82B3-23E8238A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E6E30-6156-4C42-A008-A6A6DF04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62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BBDE1-BA84-4059-A590-A77770D7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576406-DFEF-4FE5-94CB-D313B1CF5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9FADA-3959-4E37-AE88-9422A71B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488C0-CA15-4C8A-8664-49D72FBC9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91DC8E-19F4-4032-AC8B-2B0AB16A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009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23630-C477-486A-A43F-FFAE8FEE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96746B-3358-4DB5-B767-9989024B2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7C4139-D0A4-4F9B-8DDB-99E2861B3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486786-3ED8-4640-91FA-E0524A53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94A46F-11BF-4685-9DCC-C5640A93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984197-9BA8-49D2-B58F-BB00B479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599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3AE4B-A464-41CA-8613-843AF0A2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96973B-A1A3-4DCD-AAFC-B1AAE8C06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4D9A22-3F5A-47CC-AFE1-C523396C4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40F3210-E0C2-42F9-A0D9-559F913F8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5E44EB-CED1-4D68-9E6D-962B74F617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F419955-E5E2-4A51-B5CA-39160F3A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8180EB-38E3-409A-A47C-0AFFA3DDC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E8CCF5-05AF-4E3D-8785-679FDF69D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92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4B6DD-10B3-4F86-8A65-A681DB25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C927A4-85DB-4527-9BAB-5AA86B36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9456CD4-5980-42DF-98A9-97462DF57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F6F4C1-44CC-4937-8377-2B10CF58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665A40-27C6-4404-8644-21A209194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A5155F-5E85-41CF-A022-0D0D28BBC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56E23-3D7E-4930-88A7-FA8CD5B1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8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32706-0FC4-4F6D-BBDE-167A564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BB5F2C-9D23-437C-9FED-CA04BE95C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647B0C-8BA6-4DE7-99BB-37C097C76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9C450D-B6CB-4F2E-98BE-6EA762DA0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FDE56E-8FDB-410B-89B7-6766F2DF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158090-06BF-4BBF-B9CC-57498571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19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3142F-ED41-4AFD-89E5-561E0302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13C826-C3BC-4B55-B825-CD542CE9E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FC4DBE-AAA0-439B-ABE4-D7EAC9463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6CDE9A-A742-47F2-9DCF-42C38A6A7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370209-CCD8-4EC1-8CF1-CFA25DFE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4A10C0-F157-4D30-8AEE-9A53CDFA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7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FA9A6D-3F8C-4D11-B525-EAEDB2CD5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41631-5BAA-4DEA-8EAE-98576106A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8C7A9C-862D-41E5-AA66-9539BA3D46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DDAF9-7767-47E5-9BA9-F6F69C34EFCA}" type="datetimeFigureOut">
              <a:rPr lang="ko-KR" altLang="en-US" smtClean="0"/>
              <a:t>2021-09-17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165E6A-E7D9-44DD-9822-9CD7ADEB5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63F30-71E6-4987-842C-F295C393E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DF616-283F-4224-B06D-DEFFE8FCD5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1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notion.so/ROS-2-Foxy-Linux20-04-58f0c6f2537e498eb8fe163ad1f13ce5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9" y="210217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장 패키지 설치와 노드 실행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526B3-061E-461B-90E3-D017AE275406}"/>
              </a:ext>
            </a:extLst>
          </p:cNvPr>
          <p:cNvSpPr txBox="1"/>
          <p:nvPr/>
        </p:nvSpPr>
        <p:spPr>
          <a:xfrm>
            <a:off x="463639" y="1200426"/>
            <a:ext cx="573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Node </a:t>
            </a:r>
            <a:r>
              <a:rPr lang="ko-KR" altLang="en-US" dirty="0"/>
              <a:t>란 </a:t>
            </a:r>
            <a:r>
              <a:rPr lang="en-US" altLang="ko-KR" dirty="0"/>
              <a:t>? </a:t>
            </a:r>
            <a:r>
              <a:rPr lang="ko-KR" altLang="en-US" dirty="0"/>
              <a:t>프로그램 동작 시키는 단위를 말한다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D965C2-0915-4744-9796-2D89973BA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39" y="1910143"/>
            <a:ext cx="5138673" cy="35100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FD1DFB-AF1D-473D-839D-BD41DBD56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485" y="2566185"/>
            <a:ext cx="4029075" cy="2276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131E6A-F9F8-48D3-8D7A-712611AEF761}"/>
              </a:ext>
            </a:extLst>
          </p:cNvPr>
          <p:cNvSpPr txBox="1"/>
          <p:nvPr/>
        </p:nvSpPr>
        <p:spPr>
          <a:xfrm>
            <a:off x="463639" y="805711"/>
            <a:ext cx="573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Package </a:t>
            </a:r>
            <a:r>
              <a:rPr lang="ko-KR" altLang="en-US" dirty="0"/>
              <a:t>란 </a:t>
            </a:r>
            <a:r>
              <a:rPr lang="en-US" altLang="ko-KR" dirty="0"/>
              <a:t>? </a:t>
            </a:r>
            <a:r>
              <a:rPr lang="ko-KR" altLang="en-US" dirty="0"/>
              <a:t>프로젝트를 관리는</a:t>
            </a:r>
            <a:r>
              <a:rPr lang="en-US" altLang="ko-KR" dirty="0"/>
              <a:t> </a:t>
            </a:r>
            <a:r>
              <a:rPr lang="ko-KR" altLang="en-US" dirty="0"/>
              <a:t>단위를 말한다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2F62C-5AA4-4609-ABDB-4A24D0F14434}"/>
              </a:ext>
            </a:extLst>
          </p:cNvPr>
          <p:cNvSpPr txBox="1"/>
          <p:nvPr/>
        </p:nvSpPr>
        <p:spPr>
          <a:xfrm>
            <a:off x="476520" y="5760606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https://m-hackathon.tistory.com/6</a:t>
            </a:r>
          </a:p>
        </p:txBody>
      </p:sp>
    </p:spTree>
    <p:extLst>
      <p:ext uri="{BB962C8B-B14F-4D97-AF65-F5344CB8AC3E}">
        <p14:creationId xmlns:p14="http://schemas.microsoft.com/office/powerpoint/2010/main" val="214361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9" y="210217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토픽 목록 확인</a:t>
            </a:r>
            <a:r>
              <a:rPr lang="en-US" altLang="ko-KR" dirty="0"/>
              <a:t>(ros2 topic list)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0A08C-26E1-4CA8-B480-58ED2E7DCAA0}"/>
              </a:ext>
            </a:extLst>
          </p:cNvPr>
          <p:cNvSpPr txBox="1"/>
          <p:nvPr/>
        </p:nvSpPr>
        <p:spPr>
          <a:xfrm>
            <a:off x="463639" y="826256"/>
            <a:ext cx="1070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ros2 topic list –t </a:t>
            </a:r>
            <a:r>
              <a:rPr lang="ko-KR" altLang="en-US" dirty="0"/>
              <a:t>명령어는 현재 동작 중인 모든 노드들의 토픽 정보를 볼 수 있다</a:t>
            </a:r>
            <a:r>
              <a:rPr lang="en-US" altLang="ko-KR" dirty="0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BFC8-2064-476F-BCFB-417E45E7B988}"/>
              </a:ext>
            </a:extLst>
          </p:cNvPr>
          <p:cNvSpPr txBox="1"/>
          <p:nvPr/>
        </p:nvSpPr>
        <p:spPr>
          <a:xfrm>
            <a:off x="463639" y="130284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topic</a:t>
            </a:r>
            <a:r>
              <a:rPr lang="ko-KR" altLang="en-US" dirty="0"/>
              <a:t> </a:t>
            </a:r>
            <a:r>
              <a:rPr lang="ko-KR" altLang="en-US" dirty="0" err="1"/>
              <a:t>list</a:t>
            </a:r>
            <a:r>
              <a:rPr lang="ko-KR" altLang="en-US" dirty="0"/>
              <a:t> -</a:t>
            </a:r>
            <a:r>
              <a:rPr lang="ko-KR" altLang="en-US" dirty="0" err="1"/>
              <a:t>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0DB690-4F69-4D3D-9BCE-85BD63C83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6" y="1779430"/>
            <a:ext cx="6697015" cy="1513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FDD74C-87DB-4CE2-9DBE-21918B024CD4}"/>
              </a:ext>
            </a:extLst>
          </p:cNvPr>
          <p:cNvSpPr txBox="1"/>
          <p:nvPr/>
        </p:nvSpPr>
        <p:spPr>
          <a:xfrm>
            <a:off x="463639" y="3623229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토픽 정보 확인</a:t>
            </a:r>
            <a:r>
              <a:rPr lang="en-US" altLang="ko-KR" dirty="0"/>
              <a:t>(ros2 topic info) 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50013-3E1F-41AC-ABB0-DED9EB35A1A8}"/>
              </a:ext>
            </a:extLst>
          </p:cNvPr>
          <p:cNvSpPr txBox="1"/>
          <p:nvPr/>
        </p:nvSpPr>
        <p:spPr>
          <a:xfrm>
            <a:off x="463639" y="4136410"/>
            <a:ext cx="642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토픽의 </a:t>
            </a:r>
            <a:r>
              <a:rPr lang="ko-KR" altLang="en-US" dirty="0" err="1"/>
              <a:t>퍼블리시</a:t>
            </a:r>
            <a:r>
              <a:rPr lang="ko-KR" altLang="en-US" dirty="0"/>
              <a:t> 및 </a:t>
            </a:r>
            <a:r>
              <a:rPr lang="ko-KR" altLang="en-US" dirty="0" err="1"/>
              <a:t>서브스크라이버</a:t>
            </a:r>
            <a:r>
              <a:rPr lang="ko-KR" altLang="en-US" dirty="0"/>
              <a:t> 정보를 확인할 수 있다</a:t>
            </a:r>
            <a:r>
              <a:rPr lang="en-US" altLang="ko-KR" dirty="0"/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66326C-08B2-42A9-B237-4290AF78E363}"/>
              </a:ext>
            </a:extLst>
          </p:cNvPr>
          <p:cNvSpPr txBox="1"/>
          <p:nvPr/>
        </p:nvSpPr>
        <p:spPr>
          <a:xfrm>
            <a:off x="463639" y="4556982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topic</a:t>
            </a:r>
            <a:r>
              <a:rPr lang="ko-KR" altLang="en-US" dirty="0"/>
              <a:t> </a:t>
            </a:r>
            <a:r>
              <a:rPr lang="ko-KR" altLang="en-US" dirty="0" err="1"/>
              <a:t>info</a:t>
            </a:r>
            <a:r>
              <a:rPr lang="ko-KR" altLang="en-US" dirty="0"/>
              <a:t> /turtle1/</a:t>
            </a:r>
            <a:r>
              <a:rPr lang="ko-KR" altLang="en-US" dirty="0" err="1"/>
              <a:t>cmd_vel</a:t>
            </a:r>
            <a:r>
              <a:rPr lang="ko-KR" altLang="en-US" dirty="0"/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76C812-D372-4943-BC25-4CA18F21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76" y="5162220"/>
            <a:ext cx="6660525" cy="120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85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9" y="210217"/>
            <a:ext cx="377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토픽 내용 확인</a:t>
            </a:r>
            <a:r>
              <a:rPr lang="en-US" altLang="ko-KR" dirty="0"/>
              <a:t>(ros2 topic echo)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B4754-1F11-468D-A27F-43ACDBF86ADD}"/>
              </a:ext>
            </a:extLst>
          </p:cNvPr>
          <p:cNvSpPr txBox="1"/>
          <p:nvPr/>
        </p:nvSpPr>
        <p:spPr>
          <a:xfrm>
            <a:off x="463639" y="969176"/>
            <a:ext cx="563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토픽의 메시지 내용을 실시간으로 표시를 한다</a:t>
            </a:r>
            <a:r>
              <a:rPr lang="en-US" altLang="ko-KR" dirty="0"/>
              <a:t>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4AE54-6DA7-4E23-A5A3-886674B1D1DF}"/>
              </a:ext>
            </a:extLst>
          </p:cNvPr>
          <p:cNvSpPr txBox="1"/>
          <p:nvPr/>
        </p:nvSpPr>
        <p:spPr>
          <a:xfrm>
            <a:off x="463639" y="1338508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topic</a:t>
            </a:r>
            <a:r>
              <a:rPr lang="ko-KR" altLang="en-US" dirty="0"/>
              <a:t> </a:t>
            </a:r>
            <a:r>
              <a:rPr lang="ko-KR" altLang="en-US" dirty="0" err="1"/>
              <a:t>echo</a:t>
            </a:r>
            <a:r>
              <a:rPr lang="ko-KR" altLang="en-US" dirty="0"/>
              <a:t> /turtle1/</a:t>
            </a:r>
            <a:r>
              <a:rPr lang="ko-KR" altLang="en-US" dirty="0" err="1"/>
              <a:t>cmd_vel</a:t>
            </a:r>
            <a:r>
              <a:rPr lang="ko-KR" altLang="en-US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CF0482-BE58-4216-ABDF-984CB56E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331" y="610260"/>
            <a:ext cx="4778063" cy="20645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9815A0-6F1E-43D8-BD22-F18C643D836A}"/>
              </a:ext>
            </a:extLst>
          </p:cNvPr>
          <p:cNvSpPr txBox="1"/>
          <p:nvPr/>
        </p:nvSpPr>
        <p:spPr>
          <a:xfrm>
            <a:off x="463639" y="3429000"/>
            <a:ext cx="3773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토픽 대역폭 확인</a:t>
            </a:r>
            <a:r>
              <a:rPr lang="en-US" altLang="ko-KR" dirty="0"/>
              <a:t>(ros2 topic </a:t>
            </a:r>
            <a:r>
              <a:rPr lang="en-US" altLang="ko-KR" dirty="0" err="1"/>
              <a:t>bw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A3C9FF-D313-4BCA-8803-114F62A11B7A}"/>
              </a:ext>
            </a:extLst>
          </p:cNvPr>
          <p:cNvSpPr txBox="1"/>
          <p:nvPr/>
        </p:nvSpPr>
        <p:spPr>
          <a:xfrm>
            <a:off x="463639" y="3942291"/>
            <a:ext cx="625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송수신 받는 토픽 메시지의 크기를 확인을 한다</a:t>
            </a:r>
            <a:r>
              <a:rPr lang="en-US" altLang="ko-KR" dirty="0"/>
              <a:t>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FE8893E-7DC7-4E5E-AD9F-3B24E1023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951" y="3454896"/>
            <a:ext cx="5771018" cy="20645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8DD3B-3E8C-42B4-91DE-664563606360}"/>
              </a:ext>
            </a:extLst>
          </p:cNvPr>
          <p:cNvSpPr txBox="1"/>
          <p:nvPr/>
        </p:nvSpPr>
        <p:spPr>
          <a:xfrm>
            <a:off x="463639" y="4546225"/>
            <a:ext cx="399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topic</a:t>
            </a:r>
            <a:r>
              <a:rPr lang="ko-KR" altLang="en-US" dirty="0"/>
              <a:t> </a:t>
            </a:r>
            <a:r>
              <a:rPr lang="en-US" altLang="ko-KR" dirty="0" err="1"/>
              <a:t>bw</a:t>
            </a:r>
            <a:r>
              <a:rPr lang="ko-KR" altLang="en-US" dirty="0"/>
              <a:t> /turtle1/</a:t>
            </a:r>
            <a:r>
              <a:rPr lang="ko-KR" altLang="en-US" dirty="0" err="1"/>
              <a:t>cmd_vel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283335" y="230512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토픽 주기 확인</a:t>
            </a:r>
            <a:r>
              <a:rPr lang="en-US" altLang="ko-KR" dirty="0"/>
              <a:t>(ros2 topic </a:t>
            </a:r>
            <a:r>
              <a:rPr lang="en-US" altLang="ko-KR" dirty="0" err="1"/>
              <a:t>hz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43F9F-A8E4-4B8D-846F-A1BCE4F54264}"/>
              </a:ext>
            </a:extLst>
          </p:cNvPr>
          <p:cNvSpPr txBox="1"/>
          <p:nvPr/>
        </p:nvSpPr>
        <p:spPr>
          <a:xfrm>
            <a:off x="283335" y="969176"/>
            <a:ext cx="563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토픽의 전송 주기를 확인하기 위한 명령어 </a:t>
            </a:r>
            <a:r>
              <a:rPr lang="en-US" altLang="ko-KR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8B749-C9D2-4F69-98FF-2004E773C180}"/>
              </a:ext>
            </a:extLst>
          </p:cNvPr>
          <p:cNvSpPr txBox="1"/>
          <p:nvPr/>
        </p:nvSpPr>
        <p:spPr>
          <a:xfrm>
            <a:off x="193183" y="1338508"/>
            <a:ext cx="39924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topic</a:t>
            </a:r>
            <a:r>
              <a:rPr lang="ko-KR" altLang="en-US" dirty="0"/>
              <a:t> </a:t>
            </a:r>
            <a:r>
              <a:rPr lang="en-US" altLang="ko-KR" dirty="0" err="1"/>
              <a:t>hz</a:t>
            </a:r>
            <a:r>
              <a:rPr lang="ko-KR" altLang="en-US" dirty="0"/>
              <a:t> /turtle1/</a:t>
            </a:r>
            <a:r>
              <a:rPr lang="ko-KR" altLang="en-US" dirty="0" err="1"/>
              <a:t>cmd_vel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99A0B2-8300-4CBF-B91A-95C1471C4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299" y="969175"/>
            <a:ext cx="6817213" cy="9626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92E236-71DD-4791-89B7-F0093E57E626}"/>
              </a:ext>
            </a:extLst>
          </p:cNvPr>
          <p:cNvSpPr txBox="1"/>
          <p:nvPr/>
        </p:nvSpPr>
        <p:spPr>
          <a:xfrm>
            <a:off x="283335" y="2948780"/>
            <a:ext cx="453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토픽 지연 시간 확인</a:t>
            </a:r>
            <a:r>
              <a:rPr lang="en-US" altLang="ko-KR" dirty="0"/>
              <a:t>(ros2 topic delay)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41D484-20FF-4F5D-8C37-C353C6AAD477}"/>
              </a:ext>
            </a:extLst>
          </p:cNvPr>
          <p:cNvSpPr txBox="1"/>
          <p:nvPr/>
        </p:nvSpPr>
        <p:spPr>
          <a:xfrm>
            <a:off x="283335" y="3687444"/>
            <a:ext cx="7225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지연 시간을 확인하기 위한 명령어</a:t>
            </a:r>
            <a:r>
              <a:rPr lang="en-US" altLang="ko-KR" dirty="0"/>
              <a:t>(</a:t>
            </a:r>
            <a:r>
              <a:rPr lang="ko-KR" altLang="en-US" dirty="0"/>
              <a:t>ros2 </a:t>
            </a:r>
            <a:r>
              <a:rPr lang="ko-KR" altLang="en-US" dirty="0" err="1"/>
              <a:t>topic</a:t>
            </a:r>
            <a:r>
              <a:rPr lang="ko-KR" altLang="en-US" dirty="0"/>
              <a:t> </a:t>
            </a:r>
            <a:r>
              <a:rPr lang="ko-KR" altLang="en-US" dirty="0" err="1"/>
              <a:t>delay</a:t>
            </a:r>
            <a:r>
              <a:rPr lang="ko-KR" altLang="en-US" dirty="0"/>
              <a:t> </a:t>
            </a:r>
            <a:r>
              <a:rPr lang="en-US" altLang="ko-KR" dirty="0"/>
              <a:t>/TOPIC_NAME)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652983-B466-4003-AD58-764541265FFA}"/>
              </a:ext>
            </a:extLst>
          </p:cNvPr>
          <p:cNvSpPr txBox="1"/>
          <p:nvPr/>
        </p:nvSpPr>
        <p:spPr>
          <a:xfrm>
            <a:off x="193183" y="4056776"/>
            <a:ext cx="4288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~$ ros2 </a:t>
            </a:r>
            <a:r>
              <a:rPr lang="ko-KR" altLang="en-US" dirty="0" err="1">
                <a:solidFill>
                  <a:srgbClr val="FF0000"/>
                </a:solidFill>
              </a:rPr>
              <a:t>topic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delay</a:t>
            </a:r>
            <a:r>
              <a:rPr lang="ko-KR" altLang="en-US" dirty="0">
                <a:solidFill>
                  <a:srgbClr val="FF0000"/>
                </a:solidFill>
              </a:rPr>
              <a:t> /turtle1/</a:t>
            </a:r>
            <a:r>
              <a:rPr lang="ko-KR" altLang="en-US" dirty="0" err="1">
                <a:solidFill>
                  <a:srgbClr val="FF0000"/>
                </a:solidFill>
              </a:rPr>
              <a:t>cmd_vel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A0C646F-B7E9-4F06-9541-A6A6016E7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35" y="4571830"/>
            <a:ext cx="6931472" cy="104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3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9" y="210217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토픽 </a:t>
            </a:r>
            <a:r>
              <a:rPr lang="ko-KR" altLang="en-US" dirty="0" err="1"/>
              <a:t>퍼블리시</a:t>
            </a:r>
            <a:r>
              <a:rPr lang="en-US" altLang="ko-KR" dirty="0"/>
              <a:t>(ros2 topic pub)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ACE6F-1840-410E-A344-E2283E03BFE9}"/>
              </a:ext>
            </a:extLst>
          </p:cNvPr>
          <p:cNvSpPr txBox="1"/>
          <p:nvPr/>
        </p:nvSpPr>
        <p:spPr>
          <a:xfrm>
            <a:off x="463639" y="763114"/>
            <a:ext cx="674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명령어에 토픽 이름</a:t>
            </a:r>
            <a:r>
              <a:rPr lang="en-US" altLang="ko-KR" dirty="0"/>
              <a:t>, </a:t>
            </a:r>
            <a:r>
              <a:rPr lang="ko-KR" altLang="en-US" dirty="0"/>
              <a:t>토픽 </a:t>
            </a:r>
            <a:r>
              <a:rPr lang="ko-KR" altLang="en-US" dirty="0" err="1"/>
              <a:t>메세지</a:t>
            </a:r>
            <a:r>
              <a:rPr lang="ko-KR" altLang="en-US" dirty="0"/>
              <a:t> 타입 메시지 내용을 표시 한다</a:t>
            </a:r>
            <a:r>
              <a:rPr lang="en-US" altLang="ko-KR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490ED-0575-46AA-89D6-FC635084ACA2}"/>
              </a:ext>
            </a:extLst>
          </p:cNvPr>
          <p:cNvSpPr txBox="1"/>
          <p:nvPr/>
        </p:nvSpPr>
        <p:spPr>
          <a:xfrm>
            <a:off x="553791" y="1132446"/>
            <a:ext cx="5808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ros2 </a:t>
            </a:r>
            <a:r>
              <a:rPr lang="ko-KR" altLang="en-US" dirty="0" err="1"/>
              <a:t>topic</a:t>
            </a:r>
            <a:r>
              <a:rPr lang="ko-KR" altLang="en-US" dirty="0"/>
              <a:t> </a:t>
            </a:r>
            <a:r>
              <a:rPr lang="en-US" altLang="ko-KR" dirty="0"/>
              <a:t>pub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en-US" altLang="ko-KR" dirty="0" err="1"/>
              <a:t>topic_name</a:t>
            </a:r>
            <a:r>
              <a:rPr lang="en-US" altLang="ko-KR" dirty="0"/>
              <a:t>&gt; &lt;</a:t>
            </a:r>
            <a:r>
              <a:rPr lang="en-US" altLang="ko-KR" dirty="0" err="1"/>
              <a:t>msg_typ</a:t>
            </a:r>
            <a:r>
              <a:rPr lang="en-US" altLang="ko-KR" dirty="0"/>
              <a:t>&gt; “&lt;</a:t>
            </a:r>
            <a:r>
              <a:rPr lang="en-US" altLang="ko-KR" dirty="0" err="1"/>
              <a:t>args</a:t>
            </a:r>
            <a:r>
              <a:rPr lang="en-US" altLang="ko-KR" dirty="0"/>
              <a:t>&gt;”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3D745D-0641-4A13-8DA0-6FA6C82B9A50}"/>
              </a:ext>
            </a:extLst>
          </p:cNvPr>
          <p:cNvSpPr txBox="1"/>
          <p:nvPr/>
        </p:nvSpPr>
        <p:spPr>
          <a:xfrm>
            <a:off x="553790" y="1708424"/>
            <a:ext cx="11307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ros2 </a:t>
            </a:r>
            <a:r>
              <a:rPr lang="ko-KR" altLang="en-US" dirty="0" err="1"/>
              <a:t>topic</a:t>
            </a:r>
            <a:r>
              <a:rPr lang="ko-KR" altLang="en-US" dirty="0"/>
              <a:t> </a:t>
            </a:r>
            <a:r>
              <a:rPr lang="ko-KR" altLang="en-US" dirty="0" err="1"/>
              <a:t>pub</a:t>
            </a:r>
            <a:r>
              <a:rPr lang="ko-KR" altLang="en-US" dirty="0"/>
              <a:t> --</a:t>
            </a:r>
            <a:r>
              <a:rPr lang="ko-KR" altLang="en-US" dirty="0" err="1"/>
              <a:t>once</a:t>
            </a:r>
            <a:r>
              <a:rPr lang="ko-KR" altLang="en-US" dirty="0"/>
              <a:t> /turtle1/</a:t>
            </a:r>
            <a:r>
              <a:rPr lang="ko-KR" altLang="en-US" dirty="0" err="1"/>
              <a:t>cmd_vel</a:t>
            </a:r>
            <a:r>
              <a:rPr lang="ko-KR" altLang="en-US" dirty="0"/>
              <a:t> </a:t>
            </a:r>
            <a:r>
              <a:rPr lang="ko-KR" altLang="en-US" dirty="0" err="1"/>
              <a:t>geometry_msgs</a:t>
            </a:r>
            <a:r>
              <a:rPr lang="ko-KR" altLang="en-US" dirty="0"/>
              <a:t>/</a:t>
            </a:r>
            <a:r>
              <a:rPr lang="ko-KR" altLang="en-US" dirty="0" err="1"/>
              <a:t>msg</a:t>
            </a:r>
            <a:r>
              <a:rPr lang="ko-KR" altLang="en-US" dirty="0"/>
              <a:t>/</a:t>
            </a:r>
            <a:r>
              <a:rPr lang="ko-KR" altLang="en-US" dirty="0" err="1"/>
              <a:t>Twist</a:t>
            </a:r>
            <a:r>
              <a:rPr lang="ko-KR" altLang="en-US" dirty="0"/>
              <a:t> "{</a:t>
            </a:r>
            <a:r>
              <a:rPr lang="ko-KR" altLang="en-US" dirty="0" err="1"/>
              <a:t>linear</a:t>
            </a:r>
            <a:r>
              <a:rPr lang="ko-KR" altLang="en-US" dirty="0"/>
              <a:t>: {x:2.0, y:0.0, z:0.0}, </a:t>
            </a:r>
            <a:r>
              <a:rPr lang="ko-KR" altLang="en-US" dirty="0" err="1"/>
              <a:t>angular</a:t>
            </a:r>
            <a:r>
              <a:rPr lang="ko-KR" altLang="en-US" dirty="0"/>
              <a:t>: {x:0.0, y:0.0, z:1.8}}"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447C10E-9F8B-4D54-A8E6-A3D48937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37" y="2404044"/>
            <a:ext cx="8405611" cy="1377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B6C114-14A4-43C5-9395-15031AE75AB6}"/>
              </a:ext>
            </a:extLst>
          </p:cNvPr>
          <p:cNvSpPr txBox="1"/>
          <p:nvPr/>
        </p:nvSpPr>
        <p:spPr>
          <a:xfrm>
            <a:off x="553790" y="4055858"/>
            <a:ext cx="60981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ros2@r2:~$ ros2 </a:t>
            </a:r>
            <a:r>
              <a:rPr lang="ko-KR" altLang="en-US" dirty="0" err="1"/>
              <a:t>topic</a:t>
            </a:r>
            <a:r>
              <a:rPr lang="ko-KR" altLang="en-US" dirty="0"/>
              <a:t> </a:t>
            </a:r>
            <a:r>
              <a:rPr lang="ko-KR" altLang="en-US" dirty="0" err="1"/>
              <a:t>pub</a:t>
            </a:r>
            <a:r>
              <a:rPr lang="ko-KR" altLang="en-US" dirty="0"/>
              <a:t> --</a:t>
            </a:r>
            <a:r>
              <a:rPr lang="ko-KR" altLang="en-US" dirty="0" err="1"/>
              <a:t>once</a:t>
            </a:r>
            <a:r>
              <a:rPr lang="ko-KR" altLang="en-US" dirty="0"/>
              <a:t> /turtle1/</a:t>
            </a:r>
            <a:r>
              <a:rPr lang="ko-KR" altLang="en-US" dirty="0" err="1"/>
              <a:t>cmd_vel</a:t>
            </a:r>
            <a:r>
              <a:rPr lang="ko-KR" altLang="en-US" dirty="0"/>
              <a:t> </a:t>
            </a:r>
            <a:r>
              <a:rPr lang="ko-KR" altLang="en-US" dirty="0" err="1"/>
              <a:t>geometry_msgs</a:t>
            </a:r>
            <a:r>
              <a:rPr lang="ko-KR" altLang="en-US" dirty="0"/>
              <a:t>/</a:t>
            </a:r>
            <a:r>
              <a:rPr lang="ko-KR" altLang="en-US" dirty="0" err="1"/>
              <a:t>msg</a:t>
            </a:r>
            <a:r>
              <a:rPr lang="ko-KR" altLang="en-US" dirty="0"/>
              <a:t>/</a:t>
            </a:r>
            <a:r>
              <a:rPr lang="ko-KR" altLang="en-US" dirty="0" err="1"/>
              <a:t>Twist</a:t>
            </a:r>
            <a:r>
              <a:rPr lang="ko-KR" altLang="en-US" dirty="0"/>
              <a:t> "</a:t>
            </a:r>
            <a:r>
              <a:rPr lang="ko-KR" altLang="en-US" dirty="0" err="1"/>
              <a:t>linear</a:t>
            </a:r>
            <a:r>
              <a:rPr lang="ko-KR" altLang="en-US" dirty="0"/>
              <a:t>:                                      x: 2.0</a:t>
            </a:r>
          </a:p>
          <a:p>
            <a:r>
              <a:rPr lang="ko-KR" altLang="en-US" dirty="0"/>
              <a:t>  y: 0.0</a:t>
            </a:r>
          </a:p>
          <a:p>
            <a:r>
              <a:rPr lang="ko-KR" altLang="en-US" dirty="0"/>
              <a:t>  z: 0.0</a:t>
            </a:r>
          </a:p>
          <a:p>
            <a:r>
              <a:rPr lang="ko-KR" altLang="en-US" dirty="0" err="1"/>
              <a:t>angular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x: 0.0</a:t>
            </a:r>
          </a:p>
          <a:p>
            <a:r>
              <a:rPr lang="ko-KR" altLang="en-US" dirty="0"/>
              <a:t>  y: 0.0</a:t>
            </a:r>
          </a:p>
          <a:p>
            <a:r>
              <a:rPr lang="ko-KR" altLang="en-US" dirty="0"/>
              <a:t>  z: 1.8"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A22C10-99A4-4D31-8522-91F7E7DB3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261" y="4863683"/>
            <a:ext cx="5886687" cy="1784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62E6DF-DDC5-463C-8194-067B13AAA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593" y="4248190"/>
            <a:ext cx="1782451" cy="23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5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8" y="210217"/>
            <a:ext cx="863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--once </a:t>
            </a:r>
            <a:r>
              <a:rPr lang="ko-KR" altLang="en-US" dirty="0"/>
              <a:t>옵션을 제거하고 대신 </a:t>
            </a:r>
            <a:r>
              <a:rPr lang="en-US" altLang="ko-KR" dirty="0"/>
              <a:t>–rate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옵션을 추가하여 주기 </a:t>
            </a:r>
            <a:r>
              <a:rPr lang="en-US" altLang="ko-KR" dirty="0"/>
              <a:t>1Hz</a:t>
            </a:r>
            <a:r>
              <a:rPr lang="ko-KR" altLang="en-US" dirty="0"/>
              <a:t>를 만들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46CC8-2A93-4966-BCFD-654C210B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23" y="3724663"/>
            <a:ext cx="8436951" cy="2585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FE9706-CA48-48D2-A799-544A66CB653F}"/>
              </a:ext>
            </a:extLst>
          </p:cNvPr>
          <p:cNvSpPr txBox="1"/>
          <p:nvPr/>
        </p:nvSpPr>
        <p:spPr>
          <a:xfrm>
            <a:off x="489397" y="843677"/>
            <a:ext cx="609814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ros2@r2:~$ ros2 </a:t>
            </a:r>
            <a:r>
              <a:rPr lang="ko-KR" altLang="en-US" dirty="0" err="1"/>
              <a:t>topic</a:t>
            </a:r>
            <a:r>
              <a:rPr lang="ko-KR" altLang="en-US" dirty="0"/>
              <a:t> </a:t>
            </a:r>
            <a:r>
              <a:rPr lang="ko-KR" altLang="en-US" dirty="0" err="1"/>
              <a:t>pub</a:t>
            </a:r>
            <a:r>
              <a:rPr lang="ko-KR" altLang="en-US" dirty="0"/>
              <a:t> --</a:t>
            </a:r>
            <a:r>
              <a:rPr lang="ko-KR" altLang="en-US" dirty="0" err="1"/>
              <a:t>rate</a:t>
            </a:r>
            <a:r>
              <a:rPr lang="ko-KR" altLang="en-US" dirty="0"/>
              <a:t> 1 /turtle1/</a:t>
            </a:r>
            <a:r>
              <a:rPr lang="ko-KR" altLang="en-US" dirty="0" err="1"/>
              <a:t>cmd_vel</a:t>
            </a:r>
            <a:r>
              <a:rPr lang="ko-KR" altLang="en-US" dirty="0"/>
              <a:t> </a:t>
            </a:r>
            <a:r>
              <a:rPr lang="ko-KR" altLang="en-US" dirty="0" err="1"/>
              <a:t>geometry_msgs</a:t>
            </a:r>
            <a:r>
              <a:rPr lang="ko-KR" altLang="en-US" dirty="0"/>
              <a:t>/</a:t>
            </a:r>
            <a:r>
              <a:rPr lang="ko-KR" altLang="en-US" dirty="0" err="1"/>
              <a:t>msg</a:t>
            </a:r>
            <a:r>
              <a:rPr lang="ko-KR" altLang="en-US" dirty="0"/>
              <a:t>/</a:t>
            </a:r>
            <a:r>
              <a:rPr lang="ko-KR" altLang="en-US" dirty="0" err="1"/>
              <a:t>Twist</a:t>
            </a:r>
            <a:r>
              <a:rPr lang="ko-KR" altLang="en-US" dirty="0"/>
              <a:t> "</a:t>
            </a:r>
            <a:r>
              <a:rPr lang="ko-KR" altLang="en-US" dirty="0" err="1"/>
              <a:t>linear</a:t>
            </a:r>
            <a:r>
              <a:rPr lang="ko-KR" altLang="en-US" dirty="0"/>
              <a:t>:                                  </a:t>
            </a:r>
          </a:p>
          <a:p>
            <a:r>
              <a:rPr lang="ko-KR" altLang="en-US" dirty="0"/>
              <a:t>  x: 2.0</a:t>
            </a:r>
          </a:p>
          <a:p>
            <a:r>
              <a:rPr lang="ko-KR" altLang="en-US" dirty="0"/>
              <a:t>  y: 0.0</a:t>
            </a:r>
          </a:p>
          <a:p>
            <a:r>
              <a:rPr lang="ko-KR" altLang="en-US" dirty="0"/>
              <a:t>  z: 0.0</a:t>
            </a:r>
          </a:p>
          <a:p>
            <a:r>
              <a:rPr lang="ko-KR" altLang="en-US" dirty="0" err="1"/>
              <a:t>angular</a:t>
            </a:r>
            <a:r>
              <a:rPr lang="ko-KR" altLang="en-US" dirty="0"/>
              <a:t>:</a:t>
            </a:r>
          </a:p>
          <a:p>
            <a:r>
              <a:rPr lang="ko-KR" altLang="en-US" dirty="0"/>
              <a:t>  x: 0.0</a:t>
            </a:r>
          </a:p>
          <a:p>
            <a:r>
              <a:rPr lang="ko-KR" altLang="en-US" dirty="0"/>
              <a:t>  y: 0.0</a:t>
            </a:r>
          </a:p>
          <a:p>
            <a:r>
              <a:rPr lang="ko-KR" altLang="en-US" dirty="0"/>
              <a:t>  z: 1.8"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25ED0B-4D15-4111-9181-F61CF3BFE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441" y="2702645"/>
            <a:ext cx="2334162" cy="36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4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9" y="210217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Bag</a:t>
            </a:r>
            <a:r>
              <a:rPr lang="ko-KR" altLang="en-US" dirty="0"/>
              <a:t>기록</a:t>
            </a:r>
            <a:r>
              <a:rPr lang="en-US" altLang="ko-KR" dirty="0"/>
              <a:t>(ros2 bag record) 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81D74-8987-4323-9835-07D6AD391F7C}"/>
              </a:ext>
            </a:extLst>
          </p:cNvPr>
          <p:cNvSpPr txBox="1"/>
          <p:nvPr/>
        </p:nvSpPr>
        <p:spPr>
          <a:xfrm>
            <a:off x="463639" y="736104"/>
            <a:ext cx="6907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퍼블리시</a:t>
            </a:r>
            <a:r>
              <a:rPr lang="ko-KR" altLang="en-US" dirty="0"/>
              <a:t> 토픽을 파일 형태로 저장하여 디버깅에 큰 도움을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55A29-C8BF-4286-AFD1-BCFA1A62AA98}"/>
              </a:ext>
            </a:extLst>
          </p:cNvPr>
          <p:cNvSpPr txBox="1"/>
          <p:nvPr/>
        </p:nvSpPr>
        <p:spPr>
          <a:xfrm>
            <a:off x="463639" y="1261991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bag</a:t>
            </a:r>
            <a:r>
              <a:rPr lang="ko-KR" altLang="en-US" dirty="0"/>
              <a:t> </a:t>
            </a:r>
            <a:r>
              <a:rPr lang="ko-KR" altLang="en-US" dirty="0" err="1"/>
              <a:t>record</a:t>
            </a:r>
            <a:r>
              <a:rPr lang="ko-KR" altLang="en-US" dirty="0"/>
              <a:t> /turtle1/</a:t>
            </a:r>
            <a:r>
              <a:rPr lang="ko-KR" altLang="en-US" dirty="0" err="1"/>
              <a:t>cmd_vel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3094EB-B53A-45E4-9461-FD59F51E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3" y="1699955"/>
            <a:ext cx="7915466" cy="1881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B445E4-FD5E-4971-879D-A7D882A62C29}"/>
              </a:ext>
            </a:extLst>
          </p:cNvPr>
          <p:cNvSpPr txBox="1"/>
          <p:nvPr/>
        </p:nvSpPr>
        <p:spPr>
          <a:xfrm>
            <a:off x="562663" y="3827715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Bag</a:t>
            </a:r>
            <a:r>
              <a:rPr lang="ko-KR" altLang="en-US" dirty="0"/>
              <a:t>기록</a:t>
            </a:r>
            <a:r>
              <a:rPr lang="en-US" altLang="ko-KR" dirty="0"/>
              <a:t>(ros2 bag info) 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E9F034-D680-42AB-B3B7-3C1B3EE4D3AF}"/>
              </a:ext>
            </a:extLst>
          </p:cNvPr>
          <p:cNvSpPr txBox="1"/>
          <p:nvPr/>
        </p:nvSpPr>
        <p:spPr>
          <a:xfrm>
            <a:off x="562663" y="4353602"/>
            <a:ext cx="3531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저장된 파일의 정보를 확인 하기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6E4CF-6049-4871-8B19-33AFA651D883}"/>
              </a:ext>
            </a:extLst>
          </p:cNvPr>
          <p:cNvSpPr txBox="1"/>
          <p:nvPr/>
        </p:nvSpPr>
        <p:spPr>
          <a:xfrm>
            <a:off x="562663" y="478871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bag</a:t>
            </a:r>
            <a:r>
              <a:rPr lang="ko-KR" altLang="en-US" dirty="0"/>
              <a:t> </a:t>
            </a:r>
            <a:r>
              <a:rPr lang="ko-KR" altLang="en-US" dirty="0" err="1"/>
              <a:t>info</a:t>
            </a:r>
            <a:r>
              <a:rPr lang="ko-KR" altLang="en-US" dirty="0"/>
              <a:t> rosbag2_2021_09_16-21_15_58/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BE2F6A-A342-4DAB-A6AD-C9F4C8DC2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14" y="3827715"/>
            <a:ext cx="6098344" cy="273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9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9" y="210217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Bag</a:t>
            </a:r>
            <a:r>
              <a:rPr lang="ko-KR" altLang="en-US" dirty="0"/>
              <a:t> 재생</a:t>
            </a:r>
            <a:r>
              <a:rPr lang="en-US" altLang="ko-KR" dirty="0"/>
              <a:t>(ros2 bag play)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A7D787-AD55-4A22-AB72-A314BB5B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9" y="1206404"/>
            <a:ext cx="10306584" cy="11186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6D272-C68F-41D7-97DF-20D458C6C5F1}"/>
              </a:ext>
            </a:extLst>
          </p:cNvPr>
          <p:cNvSpPr txBox="1"/>
          <p:nvPr/>
        </p:nvSpPr>
        <p:spPr>
          <a:xfrm>
            <a:off x="463639" y="77129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bag</a:t>
            </a:r>
            <a:r>
              <a:rPr lang="ko-KR" altLang="en-US" dirty="0"/>
              <a:t> </a:t>
            </a:r>
            <a:r>
              <a:rPr lang="ko-KR" altLang="en-US" dirty="0" err="1"/>
              <a:t>play</a:t>
            </a:r>
            <a:r>
              <a:rPr lang="ko-KR" altLang="en-US" dirty="0"/>
              <a:t> rosbag2_2021_09_16-21_15_58/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475E29-C2E8-4C97-B16E-481B42717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39" y="2510641"/>
            <a:ext cx="2334162" cy="360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7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231819" y="185917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r>
              <a:rPr lang="ko-KR" altLang="en-US" dirty="0"/>
              <a:t>장 </a:t>
            </a:r>
            <a:r>
              <a:rPr lang="en-US" altLang="ko-KR" dirty="0"/>
              <a:t>ROS2 </a:t>
            </a:r>
            <a:r>
              <a:rPr lang="ko-KR" altLang="en-US" dirty="0"/>
              <a:t>서비스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E331F-3FB0-4097-B67D-18218009410E}"/>
              </a:ext>
            </a:extLst>
          </p:cNvPr>
          <p:cNvSpPr txBox="1"/>
          <p:nvPr/>
        </p:nvSpPr>
        <p:spPr>
          <a:xfrm>
            <a:off x="231819" y="945249"/>
            <a:ext cx="1172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 요청</a:t>
            </a:r>
            <a:r>
              <a:rPr lang="en-US" altLang="ko-KR" dirty="0"/>
              <a:t>(Request)</a:t>
            </a:r>
            <a:r>
              <a:rPr lang="ko-KR" altLang="en-US" dirty="0"/>
              <a:t>을 하는 쪽을 </a:t>
            </a:r>
            <a:r>
              <a:rPr lang="en-US" altLang="ko-KR" dirty="0"/>
              <a:t>Service Client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서비스 응답</a:t>
            </a:r>
            <a:r>
              <a:rPr lang="en-US" altLang="ko-KR" dirty="0"/>
              <a:t>(Response) </a:t>
            </a:r>
            <a:r>
              <a:rPr lang="ko-KR" altLang="en-US" dirty="0"/>
              <a:t>하는 쪽을 </a:t>
            </a:r>
            <a:r>
              <a:rPr lang="en-US" altLang="ko-KR" dirty="0"/>
              <a:t>Service Server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BF49B0-A012-4EE0-85B3-1039B294A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014" y="2042518"/>
            <a:ext cx="7543800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520B1E-42D3-47D9-8E69-053705859664}"/>
              </a:ext>
            </a:extLst>
          </p:cNvPr>
          <p:cNvSpPr txBox="1"/>
          <p:nvPr/>
        </p:nvSpPr>
        <p:spPr>
          <a:xfrm>
            <a:off x="231819" y="520885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요청과 응답하는 데이터 정의 되어있는 파일이 </a:t>
            </a:r>
            <a:r>
              <a:rPr lang="en-US" altLang="ko-KR" dirty="0"/>
              <a:t>*.</a:t>
            </a:r>
            <a:r>
              <a:rPr lang="en-US" altLang="ko-KR" dirty="0" err="1"/>
              <a:t>svr</a:t>
            </a:r>
            <a:r>
              <a:rPr lang="en-US" altLang="ko-KR" dirty="0"/>
              <a:t>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C725E2-A502-4AE8-8F7F-00332640B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5675172"/>
            <a:ext cx="10714892" cy="9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98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8" y="210217"/>
            <a:ext cx="410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 목록 확인</a:t>
            </a:r>
            <a:r>
              <a:rPr lang="en-US" altLang="ko-KR" dirty="0"/>
              <a:t>(ros2 service list)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36978-43FA-41B7-9AD6-47160ED73EA5}"/>
              </a:ext>
            </a:extLst>
          </p:cNvPr>
          <p:cNvSpPr txBox="1"/>
          <p:nvPr/>
        </p:nvSpPr>
        <p:spPr>
          <a:xfrm>
            <a:off x="463638" y="891803"/>
            <a:ext cx="55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실행 중인 노드들의 서비스 목록을 확인해 보자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FB0B1F-DFF9-46A8-8852-FEEA93194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62174"/>
            <a:ext cx="10363200" cy="35502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BA727B-8624-47D5-8CC2-23EB0491CE75}"/>
              </a:ext>
            </a:extLst>
          </p:cNvPr>
          <p:cNvSpPr txBox="1"/>
          <p:nvPr/>
        </p:nvSpPr>
        <p:spPr>
          <a:xfrm>
            <a:off x="463638" y="142698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~$ ros2 service 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3378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8" y="210217"/>
            <a:ext cx="410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 형태 확인</a:t>
            </a:r>
            <a:r>
              <a:rPr lang="en-US" altLang="ko-KR" dirty="0"/>
              <a:t>(ros2 service type)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036978-43FA-41B7-9AD6-47160ED73EA5}"/>
              </a:ext>
            </a:extLst>
          </p:cNvPr>
          <p:cNvSpPr txBox="1"/>
          <p:nvPr/>
        </p:nvSpPr>
        <p:spPr>
          <a:xfrm>
            <a:off x="463638" y="891803"/>
            <a:ext cx="758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특정 서비스의 형태가 궁금할 때 </a:t>
            </a:r>
            <a:r>
              <a:rPr lang="en-US" altLang="ko-KR" dirty="0"/>
              <a:t>ros2 service type </a:t>
            </a:r>
            <a:r>
              <a:rPr lang="ko-KR" altLang="en-US" dirty="0"/>
              <a:t>명령어를 사용한다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3DED5-3FEC-416E-9263-8E2DF01F7CFF}"/>
              </a:ext>
            </a:extLst>
          </p:cNvPr>
          <p:cNvSpPr txBox="1"/>
          <p:nvPr/>
        </p:nvSpPr>
        <p:spPr>
          <a:xfrm>
            <a:off x="463638" y="3628666"/>
            <a:ext cx="410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 찾기</a:t>
            </a:r>
            <a:r>
              <a:rPr lang="en-US" altLang="ko-KR" dirty="0"/>
              <a:t>(ros2 service find)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F86F83-6449-49FA-8E91-C4B4C9A5362D}"/>
              </a:ext>
            </a:extLst>
          </p:cNvPr>
          <p:cNvSpPr txBox="1"/>
          <p:nvPr/>
        </p:nvSpPr>
        <p:spPr>
          <a:xfrm>
            <a:off x="463638" y="4310252"/>
            <a:ext cx="55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서비스에 사용하는 서비스명을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8126CD-A82B-417D-89EA-D3E29820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1" y="1902594"/>
            <a:ext cx="7583083" cy="895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069117-3550-491F-91D9-3CF83FA98789}"/>
              </a:ext>
            </a:extLst>
          </p:cNvPr>
          <p:cNvSpPr txBox="1"/>
          <p:nvPr/>
        </p:nvSpPr>
        <p:spPr>
          <a:xfrm>
            <a:off x="463638" y="143237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~$ ros2 service type /clear 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DF6595-CBB1-4F02-8FEE-EF07953C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66" y="4991838"/>
            <a:ext cx="7043225" cy="15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72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914D62-25B3-48D3-825E-AE28088DB408}"/>
              </a:ext>
            </a:extLst>
          </p:cNvPr>
          <p:cNvSpPr txBox="1"/>
          <p:nvPr/>
        </p:nvSpPr>
        <p:spPr>
          <a:xfrm>
            <a:off x="785612" y="350100"/>
            <a:ext cx="2820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ko-KR" altLang="en-US" dirty="0"/>
              <a:t>패키지 설치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0C766-FB10-4BE9-B496-2919B4DE749C}"/>
              </a:ext>
            </a:extLst>
          </p:cNvPr>
          <p:cNvSpPr txBox="1"/>
          <p:nvPr/>
        </p:nvSpPr>
        <p:spPr>
          <a:xfrm>
            <a:off x="939085" y="1050970"/>
            <a:ext cx="9750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소스코드 작업은 </a:t>
            </a:r>
            <a:r>
              <a:rPr lang="ko-KR" altLang="en-US" dirty="0" err="1"/>
              <a:t>workspace라는</a:t>
            </a:r>
            <a:r>
              <a:rPr lang="ko-KR" altLang="en-US" dirty="0"/>
              <a:t> 파일 시스템에서 이루어져야 합니다.</a:t>
            </a:r>
          </a:p>
          <a:p>
            <a:r>
              <a:rPr lang="ko-KR" altLang="en-US" dirty="0"/>
              <a:t>$ </a:t>
            </a:r>
            <a:r>
              <a:rPr lang="ko-KR" altLang="en-US" dirty="0" err="1"/>
              <a:t>source</a:t>
            </a:r>
            <a:r>
              <a:rPr lang="ko-KR" altLang="en-US" dirty="0"/>
              <a:t> /</a:t>
            </a:r>
            <a:r>
              <a:rPr lang="ko-KR" altLang="en-US" dirty="0" err="1"/>
              <a:t>opt</a:t>
            </a:r>
            <a:r>
              <a:rPr lang="ko-KR" altLang="en-US" dirty="0"/>
              <a:t>/</a:t>
            </a:r>
            <a:r>
              <a:rPr lang="ko-KR" altLang="en-US" dirty="0" err="1"/>
              <a:t>ros</a:t>
            </a:r>
            <a:r>
              <a:rPr lang="ko-KR" altLang="en-US" dirty="0"/>
              <a:t>/</a:t>
            </a:r>
            <a:r>
              <a:rPr lang="ko-KR" altLang="en-US" dirty="0" err="1"/>
              <a:t>foxy</a:t>
            </a:r>
            <a:r>
              <a:rPr lang="ko-KR" altLang="en-US" dirty="0"/>
              <a:t>/</a:t>
            </a:r>
            <a:r>
              <a:rPr lang="ko-KR" altLang="en-US" dirty="0" err="1"/>
              <a:t>setup.bash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$ </a:t>
            </a:r>
            <a:r>
              <a:rPr lang="ko-KR" altLang="en-US" dirty="0" err="1"/>
              <a:t>mkdir</a:t>
            </a:r>
            <a:r>
              <a:rPr lang="ko-KR" altLang="en-US" dirty="0"/>
              <a:t> -</a:t>
            </a:r>
            <a:r>
              <a:rPr lang="ko-KR" altLang="en-US" dirty="0" err="1"/>
              <a:t>p</a:t>
            </a:r>
            <a:r>
              <a:rPr lang="ko-KR" altLang="en-US" dirty="0"/>
              <a:t> ~/gcamp_ros2_ws/</a:t>
            </a:r>
            <a:r>
              <a:rPr lang="ko-KR" altLang="en-US" dirty="0" err="1"/>
              <a:t>src</a:t>
            </a:r>
            <a:endParaRPr lang="ko-KR" altLang="en-US" dirty="0"/>
          </a:p>
          <a:p>
            <a:r>
              <a:rPr lang="ko-KR" altLang="en-US" dirty="0"/>
              <a:t>$ </a:t>
            </a:r>
            <a:r>
              <a:rPr lang="ko-KR" altLang="en-US" dirty="0" err="1"/>
              <a:t>cd</a:t>
            </a:r>
            <a:r>
              <a:rPr lang="ko-KR" altLang="en-US" dirty="0"/>
              <a:t> ~/gcamp_ros2_ws/</a:t>
            </a:r>
            <a:r>
              <a:rPr lang="ko-KR" altLang="en-US" dirty="0" err="1"/>
              <a:t>src</a:t>
            </a:r>
            <a:endParaRPr lang="en-US" altLang="ko-KR" dirty="0"/>
          </a:p>
          <a:p>
            <a:r>
              <a:rPr lang="en-US" altLang="ko-KR" dirty="0"/>
              <a:t>~/gcamp_ros2_ws/</a:t>
            </a:r>
            <a:r>
              <a:rPr lang="en-US" altLang="ko-KR" dirty="0" err="1"/>
              <a:t>src</a:t>
            </a:r>
            <a:r>
              <a:rPr lang="en-US" altLang="ko-KR" dirty="0"/>
              <a:t>$ git clone https://github.com/ros/ros_tutorials.git -b foxy-</a:t>
            </a:r>
            <a:r>
              <a:rPr lang="en-US" altLang="ko-KR" dirty="0" err="1"/>
              <a:t>devel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2B5CF2-B637-45F4-8C13-9809AED08CDE}"/>
              </a:ext>
            </a:extLst>
          </p:cNvPr>
          <p:cNvSpPr/>
          <p:nvPr/>
        </p:nvSpPr>
        <p:spPr>
          <a:xfrm>
            <a:off x="939085" y="944539"/>
            <a:ext cx="10922357" cy="30846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B3D24C-A912-4BC2-82AA-EA678C27E79B}"/>
              </a:ext>
            </a:extLst>
          </p:cNvPr>
          <p:cNvSpPr txBox="1"/>
          <p:nvPr/>
        </p:nvSpPr>
        <p:spPr>
          <a:xfrm>
            <a:off x="1067874" y="3105834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colcon을</a:t>
            </a:r>
            <a:r>
              <a:rPr lang="ko-KR" altLang="en-US" dirty="0"/>
              <a:t> 통한 빌드를 진행합니다.</a:t>
            </a:r>
          </a:p>
          <a:p>
            <a:r>
              <a:rPr lang="ko-KR" altLang="en-US" dirty="0"/>
              <a:t>~/</a:t>
            </a:r>
            <a:r>
              <a:rPr lang="en-US" altLang="ko-KR" dirty="0" err="1"/>
              <a:t>gcamp</a:t>
            </a:r>
            <a:r>
              <a:rPr lang="ko-KR" altLang="en-US" dirty="0"/>
              <a:t>_ros2_ws$ </a:t>
            </a:r>
            <a:r>
              <a:rPr lang="ko-KR" altLang="en-US" dirty="0" err="1"/>
              <a:t>colcon</a:t>
            </a:r>
            <a:r>
              <a:rPr lang="ko-KR" altLang="en-US" dirty="0"/>
              <a:t> </a:t>
            </a:r>
            <a:r>
              <a:rPr lang="ko-KR" altLang="en-US" dirty="0" err="1"/>
              <a:t>build</a:t>
            </a:r>
            <a:r>
              <a:rPr lang="ko-KR" altLang="en-US" dirty="0"/>
              <a:t> --</a:t>
            </a:r>
            <a:r>
              <a:rPr lang="ko-KR" altLang="en-US" dirty="0" err="1"/>
              <a:t>symlink-install</a:t>
            </a:r>
            <a:endParaRPr lang="en-US" altLang="ko-KR" dirty="0"/>
          </a:p>
          <a:p>
            <a:r>
              <a:rPr lang="en-US" altLang="ko-KR" dirty="0" err="1"/>
              <a:t>rosfoxy</a:t>
            </a:r>
            <a:endParaRPr lang="ko-KR" altLang="en-US" dirty="0"/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6D54E6F2-F530-49C7-9C00-1BDB06345590}"/>
              </a:ext>
            </a:extLst>
          </p:cNvPr>
          <p:cNvSpPr txBox="1"/>
          <p:nvPr/>
        </p:nvSpPr>
        <p:spPr>
          <a:xfrm>
            <a:off x="6791459" y="3382833"/>
            <a:ext cx="5198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https://www.notion.so/ROS-2-Foxy-Linux20-04-58f0c6f2537e498eb8fe163ad1f13ce5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B50FA31-2A89-477F-963D-CB52DAA3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85" y="4329702"/>
            <a:ext cx="6478073" cy="22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0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D3B487-B226-47FC-A5E7-421C0450B9FF}"/>
              </a:ext>
            </a:extLst>
          </p:cNvPr>
          <p:cNvSpPr txBox="1"/>
          <p:nvPr/>
        </p:nvSpPr>
        <p:spPr>
          <a:xfrm>
            <a:off x="463638" y="210217"/>
            <a:ext cx="410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 요청 확인</a:t>
            </a:r>
            <a:r>
              <a:rPr lang="en-US" altLang="ko-KR" dirty="0"/>
              <a:t>(ros2 service call)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FF333-781E-4628-A096-26FF585F4E01}"/>
              </a:ext>
            </a:extLst>
          </p:cNvPr>
          <p:cNvSpPr txBox="1"/>
          <p:nvPr/>
        </p:nvSpPr>
        <p:spPr>
          <a:xfrm>
            <a:off x="463638" y="891803"/>
            <a:ext cx="55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실제 서비스에게 서비스 요청</a:t>
            </a:r>
            <a:r>
              <a:rPr lang="en-US" altLang="ko-KR" dirty="0"/>
              <a:t>(Request)</a:t>
            </a:r>
            <a:r>
              <a:rPr lang="ko-KR" altLang="en-US" dirty="0"/>
              <a:t>을 해보자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CF22CA-E6E6-4F87-8909-D21F22BA04EF}"/>
              </a:ext>
            </a:extLst>
          </p:cNvPr>
          <p:cNvSpPr txBox="1"/>
          <p:nvPr/>
        </p:nvSpPr>
        <p:spPr>
          <a:xfrm>
            <a:off x="463638" y="1573389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~$ ros2 service call /clear </a:t>
            </a:r>
            <a:r>
              <a:rPr lang="en-US" altLang="ko-KR" dirty="0" err="1"/>
              <a:t>std_srvs</a:t>
            </a:r>
            <a:r>
              <a:rPr lang="en-US" altLang="ko-KR" dirty="0"/>
              <a:t>/</a:t>
            </a:r>
            <a:r>
              <a:rPr lang="en-US" altLang="ko-KR" dirty="0" err="1"/>
              <a:t>srv</a:t>
            </a:r>
            <a:r>
              <a:rPr lang="en-US" altLang="ko-KR" dirty="0"/>
              <a:t>/Empty 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B061BC-D758-456D-9B39-706D433F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37" y="2488920"/>
            <a:ext cx="8473509" cy="9400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857985-2DEE-4D15-9B63-5263E79D2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975199"/>
            <a:ext cx="3886200" cy="25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79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03C9680-8A49-4DDA-A22C-82CB7916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68" y="714906"/>
            <a:ext cx="7371470" cy="21780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C49B3A-95F3-4002-85A2-06D9791C1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704" y="714906"/>
            <a:ext cx="3273097" cy="21780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56355C4-8BEC-4F6D-9841-1B3D0E174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18" y="4404596"/>
            <a:ext cx="7437120" cy="16532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EB36AF-8F3E-4721-A6B0-8741232BE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616" y="3480205"/>
            <a:ext cx="3273097" cy="3110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7A3FD6-1872-424A-B754-12C6F12EC1F3}"/>
              </a:ext>
            </a:extLst>
          </p:cNvPr>
          <p:cNvSpPr txBox="1"/>
          <p:nvPr/>
        </p:nvSpPr>
        <p:spPr>
          <a:xfrm>
            <a:off x="884835" y="267336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ros2 </a:t>
            </a:r>
            <a:r>
              <a:rPr lang="ko-KR" altLang="en-US" dirty="0" err="1"/>
              <a:t>service</a:t>
            </a:r>
            <a:r>
              <a:rPr lang="ko-KR" altLang="en-US" dirty="0"/>
              <a:t> </a:t>
            </a:r>
            <a:r>
              <a:rPr lang="ko-KR" altLang="en-US" dirty="0" err="1"/>
              <a:t>call</a:t>
            </a:r>
            <a:r>
              <a:rPr lang="ko-KR" altLang="en-US" dirty="0"/>
              <a:t> /</a:t>
            </a:r>
            <a:r>
              <a:rPr lang="ko-KR" altLang="en-US" dirty="0" err="1"/>
              <a:t>kill</a:t>
            </a:r>
            <a:r>
              <a:rPr lang="ko-KR" altLang="en-US" dirty="0"/>
              <a:t> </a:t>
            </a:r>
            <a:r>
              <a:rPr lang="ko-KR" altLang="en-US" dirty="0" err="1"/>
              <a:t>turtlesim</a:t>
            </a:r>
            <a:r>
              <a:rPr lang="ko-KR" altLang="en-US" dirty="0"/>
              <a:t>/</a:t>
            </a:r>
            <a:r>
              <a:rPr lang="ko-KR" altLang="en-US" dirty="0" err="1"/>
              <a:t>srv</a:t>
            </a:r>
            <a:r>
              <a:rPr lang="ko-KR" altLang="en-US" dirty="0"/>
              <a:t>/</a:t>
            </a:r>
            <a:r>
              <a:rPr lang="ko-KR" altLang="en-US" dirty="0" err="1"/>
              <a:t>Kill</a:t>
            </a:r>
            <a:r>
              <a:rPr lang="ko-KR" altLang="en-US" dirty="0"/>
              <a:t> "</a:t>
            </a:r>
            <a:r>
              <a:rPr lang="ko-KR" altLang="en-US" dirty="0" err="1"/>
              <a:t>name</a:t>
            </a:r>
            <a:r>
              <a:rPr lang="ko-KR" altLang="en-US" dirty="0"/>
              <a:t>: 'turtle1'"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BCA47-A494-4095-AA76-6DFA63CEC668}"/>
              </a:ext>
            </a:extLst>
          </p:cNvPr>
          <p:cNvSpPr txBox="1"/>
          <p:nvPr/>
        </p:nvSpPr>
        <p:spPr>
          <a:xfrm>
            <a:off x="884835" y="3780374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ros2 </a:t>
            </a:r>
            <a:r>
              <a:rPr lang="ko-KR" altLang="en-US" dirty="0" err="1"/>
              <a:t>service</a:t>
            </a:r>
            <a:r>
              <a:rPr lang="ko-KR" altLang="en-US" dirty="0"/>
              <a:t> </a:t>
            </a:r>
            <a:r>
              <a:rPr lang="ko-KR" altLang="en-US" dirty="0" err="1"/>
              <a:t>call</a:t>
            </a:r>
            <a:r>
              <a:rPr lang="ko-KR" altLang="en-US" dirty="0"/>
              <a:t> /</a:t>
            </a:r>
            <a:r>
              <a:rPr lang="ko-KR" altLang="en-US" dirty="0" err="1"/>
              <a:t>reset</a:t>
            </a:r>
            <a:r>
              <a:rPr lang="ko-KR" altLang="en-US" dirty="0"/>
              <a:t> </a:t>
            </a:r>
            <a:r>
              <a:rPr lang="ko-KR" altLang="en-US" dirty="0" err="1"/>
              <a:t>std_srvs</a:t>
            </a:r>
            <a:r>
              <a:rPr lang="ko-KR" altLang="en-US" dirty="0"/>
              <a:t>/</a:t>
            </a:r>
            <a:r>
              <a:rPr lang="ko-KR" altLang="en-US" dirty="0" err="1"/>
              <a:t>srv</a:t>
            </a:r>
            <a:r>
              <a:rPr lang="ko-KR" altLang="en-US" dirty="0"/>
              <a:t>/</a:t>
            </a:r>
            <a:r>
              <a:rPr lang="ko-KR" altLang="en-US" dirty="0" err="1"/>
              <a:t>Empty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8422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256AAF-F7FB-4D65-AA53-0CA77869E1A1}"/>
              </a:ext>
            </a:extLst>
          </p:cNvPr>
          <p:cNvSpPr txBox="1"/>
          <p:nvPr/>
        </p:nvSpPr>
        <p:spPr>
          <a:xfrm>
            <a:off x="1010529" y="420919"/>
            <a:ext cx="1017094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ros2 </a:t>
            </a:r>
            <a:r>
              <a:rPr lang="ko-KR" altLang="en-US" dirty="0" err="1"/>
              <a:t>service</a:t>
            </a:r>
            <a:r>
              <a:rPr lang="ko-KR" altLang="en-US" dirty="0"/>
              <a:t> </a:t>
            </a:r>
            <a:r>
              <a:rPr lang="ko-KR" altLang="en-US" dirty="0" err="1"/>
              <a:t>call</a:t>
            </a:r>
            <a:r>
              <a:rPr lang="ko-KR" altLang="en-US" dirty="0"/>
              <a:t> /</a:t>
            </a:r>
            <a:r>
              <a:rPr lang="ko-KR" altLang="en-US" dirty="0" err="1"/>
              <a:t>spawn</a:t>
            </a:r>
            <a:r>
              <a:rPr lang="ko-KR" altLang="en-US" dirty="0"/>
              <a:t> </a:t>
            </a:r>
            <a:r>
              <a:rPr lang="ko-KR" altLang="en-US" dirty="0" err="1"/>
              <a:t>turtlesim</a:t>
            </a:r>
            <a:r>
              <a:rPr lang="ko-KR" altLang="en-US" dirty="0"/>
              <a:t>/</a:t>
            </a:r>
            <a:r>
              <a:rPr lang="ko-KR" altLang="en-US" dirty="0" err="1"/>
              <a:t>srv</a:t>
            </a:r>
            <a:r>
              <a:rPr lang="ko-KR" altLang="en-US" dirty="0"/>
              <a:t>/</a:t>
            </a:r>
            <a:r>
              <a:rPr lang="ko-KR" altLang="en-US" dirty="0" err="1"/>
              <a:t>Spawn</a:t>
            </a:r>
            <a:r>
              <a:rPr lang="ko-KR" altLang="en-US" dirty="0"/>
              <a:t> "{</a:t>
            </a:r>
            <a:r>
              <a:rPr lang="ko-KR" altLang="en-US" dirty="0" err="1"/>
              <a:t>x</a:t>
            </a:r>
            <a:r>
              <a:rPr lang="ko-KR" altLang="en-US" dirty="0"/>
              <a:t>: 5.5, y: 9 , </a:t>
            </a:r>
            <a:r>
              <a:rPr lang="ko-KR" altLang="en-US" dirty="0" err="1"/>
              <a:t>theta</a:t>
            </a:r>
            <a:r>
              <a:rPr lang="ko-KR" altLang="en-US" dirty="0"/>
              <a:t>: 1.57, </a:t>
            </a:r>
            <a:r>
              <a:rPr lang="ko-KR" altLang="en-US" dirty="0" err="1"/>
              <a:t>name</a:t>
            </a:r>
            <a:r>
              <a:rPr lang="ko-KR" altLang="en-US" dirty="0"/>
              <a:t>: '</a:t>
            </a:r>
            <a:r>
              <a:rPr lang="ko-KR" altLang="en-US" dirty="0" err="1"/>
              <a:t>leonardo</a:t>
            </a:r>
            <a:r>
              <a:rPr lang="ko-KR" altLang="en-US" dirty="0"/>
              <a:t>'}"</a:t>
            </a:r>
          </a:p>
          <a:p>
            <a:endParaRPr lang="ko-KR" altLang="en-US" dirty="0"/>
          </a:p>
          <a:p>
            <a:r>
              <a:rPr lang="ko-KR" altLang="en-US" dirty="0"/>
              <a:t>ros2 </a:t>
            </a:r>
            <a:r>
              <a:rPr lang="ko-KR" altLang="en-US" dirty="0" err="1"/>
              <a:t>service</a:t>
            </a:r>
            <a:r>
              <a:rPr lang="ko-KR" altLang="en-US" dirty="0"/>
              <a:t> </a:t>
            </a:r>
            <a:r>
              <a:rPr lang="ko-KR" altLang="en-US" dirty="0" err="1"/>
              <a:t>call</a:t>
            </a:r>
            <a:r>
              <a:rPr lang="ko-KR" altLang="en-US" dirty="0"/>
              <a:t> /</a:t>
            </a:r>
            <a:r>
              <a:rPr lang="ko-KR" altLang="en-US" dirty="0" err="1"/>
              <a:t>spawn</a:t>
            </a:r>
            <a:r>
              <a:rPr lang="ko-KR" altLang="en-US" dirty="0"/>
              <a:t> </a:t>
            </a:r>
            <a:r>
              <a:rPr lang="ko-KR" altLang="en-US" dirty="0" err="1"/>
              <a:t>turtlesim</a:t>
            </a:r>
            <a:r>
              <a:rPr lang="ko-KR" altLang="en-US" dirty="0"/>
              <a:t>/</a:t>
            </a:r>
            <a:r>
              <a:rPr lang="ko-KR" altLang="en-US" dirty="0" err="1"/>
              <a:t>srv</a:t>
            </a:r>
            <a:r>
              <a:rPr lang="ko-KR" altLang="en-US" dirty="0"/>
              <a:t>/</a:t>
            </a:r>
            <a:r>
              <a:rPr lang="ko-KR" altLang="en-US" dirty="0" err="1"/>
              <a:t>Spawn</a:t>
            </a:r>
            <a:r>
              <a:rPr lang="ko-KR" altLang="en-US" dirty="0"/>
              <a:t> "{</a:t>
            </a:r>
            <a:r>
              <a:rPr lang="ko-KR" altLang="en-US" dirty="0" err="1"/>
              <a:t>x</a:t>
            </a:r>
            <a:r>
              <a:rPr lang="ko-KR" altLang="en-US" dirty="0"/>
              <a:t>: 5.5, y: 7 , </a:t>
            </a:r>
            <a:r>
              <a:rPr lang="ko-KR" altLang="en-US" dirty="0" err="1"/>
              <a:t>theta</a:t>
            </a:r>
            <a:r>
              <a:rPr lang="ko-KR" altLang="en-US" dirty="0"/>
              <a:t>: 1.57, </a:t>
            </a:r>
            <a:r>
              <a:rPr lang="ko-KR" altLang="en-US" dirty="0" err="1"/>
              <a:t>name</a:t>
            </a:r>
            <a:r>
              <a:rPr lang="ko-KR" altLang="en-US" dirty="0"/>
              <a:t>: '</a:t>
            </a:r>
            <a:r>
              <a:rPr lang="ko-KR" altLang="en-US" dirty="0" err="1"/>
              <a:t>raffaello</a:t>
            </a:r>
            <a:r>
              <a:rPr lang="ko-KR" altLang="en-US" dirty="0"/>
              <a:t>'}"</a:t>
            </a:r>
          </a:p>
          <a:p>
            <a:endParaRPr lang="ko-KR" altLang="en-US" dirty="0"/>
          </a:p>
          <a:p>
            <a:r>
              <a:rPr lang="ko-KR" altLang="en-US" dirty="0"/>
              <a:t>ros2 </a:t>
            </a:r>
            <a:r>
              <a:rPr lang="ko-KR" altLang="en-US" dirty="0" err="1"/>
              <a:t>service</a:t>
            </a:r>
            <a:r>
              <a:rPr lang="ko-KR" altLang="en-US" dirty="0"/>
              <a:t> </a:t>
            </a:r>
            <a:r>
              <a:rPr lang="ko-KR" altLang="en-US" dirty="0" err="1"/>
              <a:t>call</a:t>
            </a:r>
            <a:r>
              <a:rPr lang="ko-KR" altLang="en-US" dirty="0"/>
              <a:t> /</a:t>
            </a:r>
            <a:r>
              <a:rPr lang="ko-KR" altLang="en-US" dirty="0" err="1"/>
              <a:t>spawn</a:t>
            </a:r>
            <a:r>
              <a:rPr lang="ko-KR" altLang="en-US" dirty="0"/>
              <a:t> </a:t>
            </a:r>
            <a:r>
              <a:rPr lang="ko-KR" altLang="en-US" dirty="0" err="1"/>
              <a:t>turtlesim</a:t>
            </a:r>
            <a:r>
              <a:rPr lang="ko-KR" altLang="en-US" dirty="0"/>
              <a:t>/</a:t>
            </a:r>
            <a:r>
              <a:rPr lang="ko-KR" altLang="en-US" dirty="0" err="1"/>
              <a:t>srv</a:t>
            </a:r>
            <a:r>
              <a:rPr lang="ko-KR" altLang="en-US" dirty="0"/>
              <a:t>/</a:t>
            </a:r>
            <a:r>
              <a:rPr lang="ko-KR" altLang="en-US" dirty="0" err="1"/>
              <a:t>Spawn</a:t>
            </a:r>
            <a:r>
              <a:rPr lang="ko-KR" altLang="en-US" dirty="0"/>
              <a:t> "{</a:t>
            </a:r>
            <a:r>
              <a:rPr lang="ko-KR" altLang="en-US" dirty="0" err="1"/>
              <a:t>x</a:t>
            </a:r>
            <a:r>
              <a:rPr lang="ko-KR" altLang="en-US" dirty="0"/>
              <a:t>: 5.5, y: 5 , </a:t>
            </a:r>
            <a:r>
              <a:rPr lang="ko-KR" altLang="en-US" dirty="0" err="1"/>
              <a:t>theta</a:t>
            </a:r>
            <a:r>
              <a:rPr lang="ko-KR" altLang="en-US" dirty="0"/>
              <a:t>: 1.57, </a:t>
            </a:r>
            <a:r>
              <a:rPr lang="ko-KR" altLang="en-US" dirty="0" err="1"/>
              <a:t>name</a:t>
            </a:r>
            <a:r>
              <a:rPr lang="ko-KR" altLang="en-US" dirty="0"/>
              <a:t>: '</a:t>
            </a:r>
            <a:r>
              <a:rPr lang="ko-KR" altLang="en-US" dirty="0" err="1"/>
              <a:t>michelangelo</a:t>
            </a:r>
            <a:r>
              <a:rPr lang="ko-KR" altLang="en-US" dirty="0"/>
              <a:t>'}"</a:t>
            </a:r>
          </a:p>
          <a:p>
            <a:endParaRPr lang="ko-KR" altLang="en-US" dirty="0"/>
          </a:p>
          <a:p>
            <a:r>
              <a:rPr lang="ko-KR" altLang="en-US" dirty="0"/>
              <a:t>ros2 </a:t>
            </a:r>
            <a:r>
              <a:rPr lang="ko-KR" altLang="en-US" dirty="0" err="1"/>
              <a:t>service</a:t>
            </a:r>
            <a:r>
              <a:rPr lang="ko-KR" altLang="en-US" dirty="0"/>
              <a:t> </a:t>
            </a:r>
            <a:r>
              <a:rPr lang="ko-KR" altLang="en-US" dirty="0" err="1"/>
              <a:t>call</a:t>
            </a:r>
            <a:r>
              <a:rPr lang="ko-KR" altLang="en-US" dirty="0"/>
              <a:t> /</a:t>
            </a:r>
            <a:r>
              <a:rPr lang="ko-KR" altLang="en-US" dirty="0" err="1"/>
              <a:t>spawn</a:t>
            </a:r>
            <a:r>
              <a:rPr lang="ko-KR" altLang="en-US" dirty="0"/>
              <a:t> </a:t>
            </a:r>
            <a:r>
              <a:rPr lang="ko-KR" altLang="en-US" dirty="0" err="1"/>
              <a:t>turtlesim</a:t>
            </a:r>
            <a:r>
              <a:rPr lang="ko-KR" altLang="en-US" dirty="0"/>
              <a:t>/</a:t>
            </a:r>
            <a:r>
              <a:rPr lang="ko-KR" altLang="en-US" dirty="0" err="1"/>
              <a:t>srv</a:t>
            </a:r>
            <a:r>
              <a:rPr lang="ko-KR" altLang="en-US" dirty="0"/>
              <a:t>/</a:t>
            </a:r>
            <a:r>
              <a:rPr lang="ko-KR" altLang="en-US" dirty="0" err="1"/>
              <a:t>Spawn</a:t>
            </a:r>
            <a:r>
              <a:rPr lang="ko-KR" altLang="en-US" dirty="0"/>
              <a:t> "{</a:t>
            </a:r>
            <a:r>
              <a:rPr lang="ko-KR" altLang="en-US" dirty="0" err="1"/>
              <a:t>x</a:t>
            </a:r>
            <a:r>
              <a:rPr lang="ko-KR" altLang="en-US" dirty="0"/>
              <a:t>: 5.5, y: 3 , </a:t>
            </a:r>
            <a:r>
              <a:rPr lang="ko-KR" altLang="en-US" dirty="0" err="1"/>
              <a:t>theta</a:t>
            </a:r>
            <a:r>
              <a:rPr lang="ko-KR" altLang="en-US" dirty="0"/>
              <a:t>: 1.57, </a:t>
            </a:r>
            <a:r>
              <a:rPr lang="ko-KR" altLang="en-US" dirty="0" err="1"/>
              <a:t>name</a:t>
            </a:r>
            <a:r>
              <a:rPr lang="ko-KR" altLang="en-US" dirty="0"/>
              <a:t>: '</a:t>
            </a:r>
            <a:r>
              <a:rPr lang="ko-KR" altLang="en-US" dirty="0" err="1"/>
              <a:t>donatello</a:t>
            </a:r>
            <a:r>
              <a:rPr lang="ko-KR" altLang="en-US" dirty="0"/>
              <a:t>'}"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C9EB77-4D22-4D12-8DBF-AAEA6837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775" y="2938041"/>
            <a:ext cx="3153938" cy="37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79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914D62-25B3-48D3-825E-AE28088DB408}"/>
              </a:ext>
            </a:extLst>
          </p:cNvPr>
          <p:cNvSpPr txBox="1"/>
          <p:nvPr/>
        </p:nvSpPr>
        <p:spPr>
          <a:xfrm>
            <a:off x="785612" y="350100"/>
            <a:ext cx="325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Turtlesim</a:t>
            </a:r>
            <a:r>
              <a:rPr lang="en-US" altLang="ko-KR" dirty="0"/>
              <a:t> </a:t>
            </a:r>
            <a:r>
              <a:rPr lang="ko-KR" altLang="en-US" dirty="0"/>
              <a:t>패키지의 노드 실행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0C766-FB10-4BE9-B496-2919B4DE749C}"/>
              </a:ext>
            </a:extLst>
          </p:cNvPr>
          <p:cNvSpPr txBox="1"/>
          <p:nvPr/>
        </p:nvSpPr>
        <p:spPr>
          <a:xfrm>
            <a:off x="695460" y="3503025"/>
            <a:ext cx="6024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$ ros2 run </a:t>
            </a:r>
            <a:r>
              <a:rPr lang="en-US" altLang="ko-KR" dirty="0" err="1">
                <a:solidFill>
                  <a:srgbClr val="FF0000"/>
                </a:solidFill>
              </a:rPr>
              <a:t>turtlesim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rgbClr val="00B0F0"/>
                </a:solidFill>
              </a:rPr>
              <a:t>turtlesim_node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B41191-88C4-4A30-B32F-F26A02F72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2" y="941460"/>
            <a:ext cx="5934075" cy="2228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DBC353-AA09-43BE-B016-BB0C5818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12" y="4353958"/>
            <a:ext cx="6029325" cy="194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DF174B-7C78-48A7-B2F0-3EB63CC77AD0}"/>
              </a:ext>
            </a:extLst>
          </p:cNvPr>
          <p:cNvSpPr txBox="1"/>
          <p:nvPr/>
        </p:nvSpPr>
        <p:spPr>
          <a:xfrm>
            <a:off x="1951149" y="3833594"/>
            <a:ext cx="9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패키지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3005C-CC92-4A3F-85E9-478FB47222FA}"/>
              </a:ext>
            </a:extLst>
          </p:cNvPr>
          <p:cNvSpPr txBox="1"/>
          <p:nvPr/>
        </p:nvSpPr>
        <p:spPr>
          <a:xfrm>
            <a:off x="3289009" y="3833594"/>
            <a:ext cx="9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노드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76876C0-71DD-4216-8B74-8673B3E43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476" y="1223962"/>
            <a:ext cx="29337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4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914D62-25B3-48D3-825E-AE28088DB408}"/>
              </a:ext>
            </a:extLst>
          </p:cNvPr>
          <p:cNvSpPr txBox="1"/>
          <p:nvPr/>
        </p:nvSpPr>
        <p:spPr>
          <a:xfrm>
            <a:off x="785612" y="350100"/>
            <a:ext cx="325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</a:t>
            </a:r>
            <a:r>
              <a:rPr lang="en-US" altLang="ko-KR" dirty="0"/>
              <a:t>,</a:t>
            </a:r>
            <a:r>
              <a:rPr lang="ko-KR" altLang="en-US" dirty="0"/>
              <a:t>토픽</a:t>
            </a:r>
            <a:r>
              <a:rPr lang="en-US" altLang="ko-KR" dirty="0"/>
              <a:t>,</a:t>
            </a:r>
            <a:r>
              <a:rPr lang="ko-KR" altLang="en-US" dirty="0"/>
              <a:t>서비스</a:t>
            </a:r>
            <a:r>
              <a:rPr lang="en-US" altLang="ko-KR" dirty="0"/>
              <a:t>,</a:t>
            </a:r>
            <a:r>
              <a:rPr lang="ko-KR" altLang="en-US" dirty="0"/>
              <a:t>액션의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65760-A6E8-454E-8376-6E7AC635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6" y="874870"/>
            <a:ext cx="3962126" cy="2633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F34123-2F1D-451A-BE68-041EFAFF5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4" y="3781810"/>
            <a:ext cx="4045422" cy="27260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D76C98-1761-4546-B371-59CAF0AE0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96" y="874870"/>
            <a:ext cx="4904771" cy="56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914D62-25B3-48D3-825E-AE28088DB408}"/>
              </a:ext>
            </a:extLst>
          </p:cNvPr>
          <p:cNvSpPr txBox="1"/>
          <p:nvPr/>
        </p:nvSpPr>
        <p:spPr>
          <a:xfrm>
            <a:off x="785611" y="350100"/>
            <a:ext cx="5125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Rqt_graph</a:t>
            </a:r>
            <a:r>
              <a:rPr lang="ko-KR" altLang="en-US" dirty="0"/>
              <a:t>로 보는 노드와 토픽의 그래프 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D7D427-F2D7-4706-A3A3-8CA2D8CED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588" y="1434259"/>
            <a:ext cx="7866711" cy="434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1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9" y="210217"/>
            <a:ext cx="373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장 </a:t>
            </a:r>
            <a:r>
              <a:rPr lang="en-US" altLang="ko-KR" dirty="0"/>
              <a:t>ROS2 </a:t>
            </a:r>
            <a:r>
              <a:rPr lang="ko-KR" altLang="en-US" dirty="0"/>
              <a:t>노드와 데이터 통신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09A97-3E47-4EFE-BBA4-E288478CD889}"/>
              </a:ext>
            </a:extLst>
          </p:cNvPr>
          <p:cNvSpPr txBox="1"/>
          <p:nvPr/>
        </p:nvSpPr>
        <p:spPr>
          <a:xfrm>
            <a:off x="463639" y="741356"/>
            <a:ext cx="595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</a:t>
            </a:r>
            <a:r>
              <a:rPr lang="en-US" altLang="ko-KR" dirty="0"/>
              <a:t>(Node)</a:t>
            </a:r>
            <a:r>
              <a:rPr lang="ko-KR" altLang="en-US" dirty="0"/>
              <a:t>는 최소한 프로그램을 실행하는 단위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67F3AD-2D78-455D-A396-C4980DF336E4}"/>
              </a:ext>
            </a:extLst>
          </p:cNvPr>
          <p:cNvSpPr txBox="1"/>
          <p:nvPr/>
        </p:nvSpPr>
        <p:spPr>
          <a:xfrm>
            <a:off x="463639" y="1316245"/>
            <a:ext cx="1017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메시지 통신으로 토픽</a:t>
            </a:r>
            <a:r>
              <a:rPr lang="en-US" altLang="ko-KR" dirty="0"/>
              <a:t>(Topic), </a:t>
            </a:r>
            <a:r>
              <a:rPr lang="ko-KR" altLang="en-US" dirty="0"/>
              <a:t>서비스</a:t>
            </a:r>
            <a:r>
              <a:rPr lang="en-US" altLang="ko-KR" dirty="0"/>
              <a:t>(Service),</a:t>
            </a:r>
            <a:r>
              <a:rPr lang="ko-KR" altLang="en-US" dirty="0"/>
              <a:t> 액션</a:t>
            </a:r>
            <a:r>
              <a:rPr lang="en-US" altLang="ko-KR" dirty="0"/>
              <a:t>(Action), </a:t>
            </a:r>
            <a:r>
              <a:rPr lang="ko-KR" altLang="en-US" dirty="0"/>
              <a:t>파라미터</a:t>
            </a:r>
            <a:r>
              <a:rPr lang="en-US" altLang="ko-KR" dirty="0"/>
              <a:t>(Parameter) </a:t>
            </a:r>
            <a:r>
              <a:rPr lang="ko-KR" altLang="en-US" dirty="0"/>
              <a:t>나눌 수 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6D2B1-1024-4D36-AAA8-5D50BCDB1F60}"/>
              </a:ext>
            </a:extLst>
          </p:cNvPr>
          <p:cNvSpPr txBox="1"/>
          <p:nvPr/>
        </p:nvSpPr>
        <p:spPr>
          <a:xfrm>
            <a:off x="463639" y="2117249"/>
            <a:ext cx="222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 실행</a:t>
            </a:r>
            <a:r>
              <a:rPr lang="en-US" altLang="ko-KR" dirty="0"/>
              <a:t>(ros2 run) </a:t>
            </a:r>
            <a:r>
              <a:rPr lang="ko-KR" alt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DB9EC-70BE-48D6-98BF-36CE8AC9FBF7}"/>
              </a:ext>
            </a:extLst>
          </p:cNvPr>
          <p:cNvSpPr txBox="1"/>
          <p:nvPr/>
        </p:nvSpPr>
        <p:spPr>
          <a:xfrm>
            <a:off x="463639" y="2597033"/>
            <a:ext cx="739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ros2 run </a:t>
            </a:r>
            <a:r>
              <a:rPr lang="ko-KR" altLang="en-US" dirty="0"/>
              <a:t>명령어를 이용하여 특정 패키지의 특정 노드를 실행 한다</a:t>
            </a:r>
            <a:r>
              <a:rPr lang="en-US" altLang="ko-KR" dirty="0"/>
              <a:t>.  </a:t>
            </a:r>
            <a:r>
              <a:rPr lang="ko-KR" alt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BE5556-57E0-4162-AA16-904AE6F73E17}"/>
              </a:ext>
            </a:extLst>
          </p:cNvPr>
          <p:cNvSpPr txBox="1"/>
          <p:nvPr/>
        </p:nvSpPr>
        <p:spPr>
          <a:xfrm>
            <a:off x="463639" y="3086453"/>
            <a:ext cx="851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turtlesim</a:t>
            </a:r>
            <a:r>
              <a:rPr lang="en-US" altLang="ko-KR" dirty="0"/>
              <a:t>  </a:t>
            </a:r>
            <a:r>
              <a:rPr lang="ko-KR" altLang="en-US" dirty="0"/>
              <a:t>패키지의 </a:t>
            </a:r>
            <a:r>
              <a:rPr lang="en-US" altLang="ko-KR" dirty="0" err="1"/>
              <a:t>turtlesim_node</a:t>
            </a:r>
            <a:r>
              <a:rPr lang="ko-KR" altLang="en-US" dirty="0"/>
              <a:t>와 </a:t>
            </a:r>
            <a:r>
              <a:rPr lang="en-US" altLang="ko-KR" dirty="0" err="1"/>
              <a:t>turtle_teleop_key</a:t>
            </a:r>
            <a:r>
              <a:rPr lang="en-US" altLang="ko-KR" dirty="0"/>
              <a:t> </a:t>
            </a:r>
            <a:r>
              <a:rPr lang="ko-KR" altLang="en-US" dirty="0"/>
              <a:t>노드를 실행한다</a:t>
            </a:r>
            <a:r>
              <a:rPr lang="en-US" altLang="ko-KR" dirty="0"/>
              <a:t>.  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F93A4-AF46-486E-B537-51AF6B69D12B}"/>
              </a:ext>
            </a:extLst>
          </p:cNvPr>
          <p:cNvSpPr txBox="1"/>
          <p:nvPr/>
        </p:nvSpPr>
        <p:spPr>
          <a:xfrm>
            <a:off x="463639" y="3575873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turtlesim</a:t>
            </a:r>
            <a:r>
              <a:rPr lang="ko-KR" altLang="en-US" dirty="0"/>
              <a:t> </a:t>
            </a:r>
            <a:r>
              <a:rPr lang="ko-KR" altLang="en-US" dirty="0" err="1"/>
              <a:t>turtlesim_node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737578-36A6-484B-9E0D-A20F8A040460}"/>
              </a:ext>
            </a:extLst>
          </p:cNvPr>
          <p:cNvSpPr txBox="1"/>
          <p:nvPr/>
        </p:nvSpPr>
        <p:spPr>
          <a:xfrm>
            <a:off x="463639" y="3997909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turtlesim</a:t>
            </a:r>
            <a:r>
              <a:rPr lang="ko-KR" altLang="en-US" dirty="0"/>
              <a:t> </a:t>
            </a:r>
            <a:r>
              <a:rPr lang="ko-KR" altLang="en-US" dirty="0" err="1"/>
              <a:t>turtle_teleop_key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4D71F3-6257-4E88-A5A2-B9EE6265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574" y="2162204"/>
            <a:ext cx="2228045" cy="22050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6797C5-B6CC-4409-B277-5B73F7F08C6A}"/>
              </a:ext>
            </a:extLst>
          </p:cNvPr>
          <p:cNvSpPr txBox="1"/>
          <p:nvPr/>
        </p:nvSpPr>
        <p:spPr>
          <a:xfrm>
            <a:off x="463638" y="4856661"/>
            <a:ext cx="877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rqt_graph</a:t>
            </a:r>
            <a:r>
              <a:rPr lang="ko-KR" altLang="en-US" dirty="0"/>
              <a:t>는 노드와 노드 간의 메시지 통신을 그래프 형태로 표시하는 툴이다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229BA6F-A268-435D-91D2-4BFC199FC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0" y="5351584"/>
            <a:ext cx="9052842" cy="141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5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9" y="210217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 목록</a:t>
            </a:r>
            <a:r>
              <a:rPr lang="en-US" altLang="ko-KR" dirty="0"/>
              <a:t>(ros2 node list)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58BCC-C932-4344-8078-7A249005C3E1}"/>
              </a:ext>
            </a:extLst>
          </p:cNvPr>
          <p:cNvSpPr txBox="1"/>
          <p:nvPr/>
        </p:nvSpPr>
        <p:spPr>
          <a:xfrm>
            <a:off x="463638" y="697468"/>
            <a:ext cx="897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개발환경에서 동작 중인 노드 목록을 보기 위해서 </a:t>
            </a:r>
            <a:r>
              <a:rPr lang="en-US" altLang="ko-KR" dirty="0"/>
              <a:t>ros2 node list </a:t>
            </a:r>
            <a:r>
              <a:rPr lang="ko-KR" altLang="en-US" dirty="0"/>
              <a:t>명령어를 사용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258C3-D4A7-4BB6-9420-2A23B3088B4E}"/>
              </a:ext>
            </a:extLst>
          </p:cNvPr>
          <p:cNvSpPr txBox="1"/>
          <p:nvPr/>
        </p:nvSpPr>
        <p:spPr>
          <a:xfrm>
            <a:off x="463638" y="1184719"/>
            <a:ext cx="2021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node</a:t>
            </a:r>
            <a:r>
              <a:rPr lang="ko-KR" altLang="en-US" dirty="0"/>
              <a:t> </a:t>
            </a:r>
            <a:r>
              <a:rPr lang="ko-KR" altLang="en-US" dirty="0" err="1"/>
              <a:t>list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02938A-6546-4591-8543-F1A96383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690687"/>
            <a:ext cx="2968903" cy="93660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C689E5-0295-4B1A-A551-520F6D79BFED}"/>
              </a:ext>
            </a:extLst>
          </p:cNvPr>
          <p:cNvGrpSpPr/>
          <p:nvPr/>
        </p:nvGrpSpPr>
        <p:grpSpPr>
          <a:xfrm>
            <a:off x="4375127" y="1184719"/>
            <a:ext cx="7012145" cy="2489005"/>
            <a:chOff x="4375127" y="1184719"/>
            <a:chExt cx="7012145" cy="248900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E54EC2F-2995-4FA0-BC6A-EC48D19F1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5127" y="1184719"/>
              <a:ext cx="7012145" cy="248900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FF976C94-776B-441C-BA12-F4C677398A1F}"/>
                </a:ext>
              </a:extLst>
            </p:cNvPr>
            <p:cNvSpPr/>
            <p:nvPr/>
          </p:nvSpPr>
          <p:spPr>
            <a:xfrm>
              <a:off x="4375127" y="2511381"/>
              <a:ext cx="1275009" cy="40723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B8CD7AA-DF01-4B25-99B3-17BEFD0876BD}"/>
                </a:ext>
              </a:extLst>
            </p:cNvPr>
            <p:cNvSpPr/>
            <p:nvPr/>
          </p:nvSpPr>
          <p:spPr>
            <a:xfrm>
              <a:off x="9657008" y="2511380"/>
              <a:ext cx="1730264" cy="40723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65E213E-F28C-4176-B328-C0D3651D82BB}"/>
              </a:ext>
            </a:extLst>
          </p:cNvPr>
          <p:cNvSpPr txBox="1"/>
          <p:nvPr/>
        </p:nvSpPr>
        <p:spPr>
          <a:xfrm>
            <a:off x="463638" y="3869046"/>
            <a:ext cx="6307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~$ ros2 </a:t>
            </a:r>
            <a:r>
              <a:rPr lang="ko-KR" altLang="en-US" dirty="0" err="1"/>
              <a:t>run</a:t>
            </a:r>
            <a:r>
              <a:rPr lang="ko-KR" altLang="en-US" dirty="0"/>
              <a:t> </a:t>
            </a:r>
            <a:r>
              <a:rPr lang="ko-KR" altLang="en-US" dirty="0" err="1"/>
              <a:t>turtlesim</a:t>
            </a:r>
            <a:r>
              <a:rPr lang="ko-KR" altLang="en-US" dirty="0"/>
              <a:t> </a:t>
            </a:r>
            <a:r>
              <a:rPr lang="ko-KR" altLang="en-US" dirty="0" err="1"/>
              <a:t>turtlesim_node</a:t>
            </a:r>
            <a:r>
              <a:rPr lang="ko-KR" altLang="en-US" dirty="0"/>
              <a:t> __</a:t>
            </a:r>
            <a:r>
              <a:rPr lang="ko-KR" altLang="en-US" dirty="0" err="1"/>
              <a:t>node</a:t>
            </a:r>
            <a:r>
              <a:rPr lang="ko-KR" altLang="en-US" dirty="0"/>
              <a:t>:=</a:t>
            </a:r>
            <a:r>
              <a:rPr lang="ko-KR" altLang="en-US" dirty="0" err="1"/>
              <a:t>new_turtle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257D6E-99CA-4C27-8692-2E5BD11DC98D}"/>
              </a:ext>
            </a:extLst>
          </p:cNvPr>
          <p:cNvSpPr/>
          <p:nvPr/>
        </p:nvSpPr>
        <p:spPr>
          <a:xfrm>
            <a:off x="5164428" y="3869047"/>
            <a:ext cx="1416676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51470C-FAE7-4CF5-B62E-6B2FE72DE9E7}"/>
              </a:ext>
            </a:extLst>
          </p:cNvPr>
          <p:cNvGrpSpPr/>
          <p:nvPr/>
        </p:nvGrpSpPr>
        <p:grpSpPr>
          <a:xfrm>
            <a:off x="4569853" y="4428778"/>
            <a:ext cx="6686282" cy="2294461"/>
            <a:chOff x="4569853" y="4428778"/>
            <a:chExt cx="6686282" cy="229446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768B534-FA23-4698-9A83-E8871233F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23488" y="4428778"/>
              <a:ext cx="6632647" cy="2294461"/>
            </a:xfrm>
            <a:prstGeom prst="rect">
              <a:avLst/>
            </a:prstGeom>
          </p:spPr>
        </p:pic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B742286-E815-4C39-ADE5-C1B557FBF7F4}"/>
                </a:ext>
              </a:extLst>
            </p:cNvPr>
            <p:cNvSpPr/>
            <p:nvPr/>
          </p:nvSpPr>
          <p:spPr>
            <a:xfrm>
              <a:off x="4569853" y="5954742"/>
              <a:ext cx="1405944" cy="4115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900880CA-31D5-47CB-9CB1-F3F9796C0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41" y="5460256"/>
            <a:ext cx="2621053" cy="13531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75FB88-5FF0-4CD8-8EFB-0772117F6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193" y="4287332"/>
            <a:ext cx="2865751" cy="11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1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9" y="210217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 정보</a:t>
            </a:r>
            <a:r>
              <a:rPr lang="en-US" altLang="ko-KR" dirty="0"/>
              <a:t>(ros2 node info)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359CB-F56D-49B7-83EC-EA2444C41698}"/>
              </a:ext>
            </a:extLst>
          </p:cNvPr>
          <p:cNvSpPr txBox="1"/>
          <p:nvPr/>
        </p:nvSpPr>
        <p:spPr>
          <a:xfrm>
            <a:off x="463638" y="748983"/>
            <a:ext cx="1059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노드의 정보를 확인하기 위해서 </a:t>
            </a:r>
            <a:r>
              <a:rPr lang="en-US" altLang="ko-KR" dirty="0"/>
              <a:t>ros2 node info </a:t>
            </a:r>
            <a:r>
              <a:rPr lang="ko-KR" altLang="en-US" dirty="0"/>
              <a:t>명령어에 정보를 보기 위한 </a:t>
            </a:r>
            <a:r>
              <a:rPr lang="ko-KR" altLang="en-US" dirty="0" err="1"/>
              <a:t>노드명을</a:t>
            </a:r>
            <a:r>
              <a:rPr lang="ko-KR" altLang="en-US" dirty="0"/>
              <a:t> 지정하면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7612E-CF29-4F19-9EBD-29BE47A70C28}"/>
              </a:ext>
            </a:extLst>
          </p:cNvPr>
          <p:cNvSpPr txBox="1"/>
          <p:nvPr/>
        </p:nvSpPr>
        <p:spPr>
          <a:xfrm>
            <a:off x="463637" y="1779293"/>
            <a:ext cx="9942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노드 정보는 </a:t>
            </a:r>
            <a:r>
              <a:rPr lang="en-US" altLang="ko-KR" dirty="0"/>
              <a:t>Publishers(</a:t>
            </a:r>
            <a:r>
              <a:rPr lang="ko-KR" altLang="en-US" dirty="0" err="1"/>
              <a:t>퍼블리시</a:t>
            </a:r>
            <a:r>
              <a:rPr lang="en-US" altLang="ko-KR" dirty="0"/>
              <a:t>), Subscriber(</a:t>
            </a:r>
            <a:r>
              <a:rPr lang="ko-KR" altLang="en-US" dirty="0" err="1"/>
              <a:t>서브스크라이브</a:t>
            </a:r>
            <a:r>
              <a:rPr lang="en-US" altLang="ko-KR" dirty="0"/>
              <a:t>), Service(</a:t>
            </a:r>
            <a:r>
              <a:rPr lang="ko-KR" altLang="en-US" dirty="0"/>
              <a:t>서비스</a:t>
            </a:r>
            <a:r>
              <a:rPr lang="en-US" altLang="ko-KR" dirty="0"/>
              <a:t>), Action(</a:t>
            </a:r>
            <a:r>
              <a:rPr lang="ko-KR" altLang="en-US" dirty="0"/>
              <a:t>액션</a:t>
            </a:r>
            <a:r>
              <a:rPr lang="en-US" altLang="ko-KR" dirty="0"/>
              <a:t>), </a:t>
            </a:r>
          </a:p>
          <a:p>
            <a:r>
              <a:rPr lang="en-US" altLang="ko-KR" dirty="0"/>
              <a:t>Parameter(</a:t>
            </a:r>
            <a:r>
              <a:rPr lang="ko-KR" altLang="en-US" dirty="0"/>
              <a:t>파라미터</a:t>
            </a:r>
            <a:r>
              <a:rPr lang="en-US" altLang="ko-KR" dirty="0"/>
              <a:t>) </a:t>
            </a:r>
            <a:r>
              <a:rPr lang="ko-KR" altLang="en-US" dirty="0"/>
              <a:t>확인할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EBC022-4DD9-4977-A206-85624A2E52CC}"/>
              </a:ext>
            </a:extLst>
          </p:cNvPr>
          <p:cNvSpPr txBox="1"/>
          <p:nvPr/>
        </p:nvSpPr>
        <p:spPr>
          <a:xfrm>
            <a:off x="463637" y="1264138"/>
            <a:ext cx="6098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~$ ros2 node info 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turtlesim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B8EC54-0AD6-407C-B125-82126051A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37" y="2655964"/>
            <a:ext cx="7063272" cy="399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1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060787-B821-4B21-8685-CE851F9AACA0}"/>
              </a:ext>
            </a:extLst>
          </p:cNvPr>
          <p:cNvSpPr txBox="1"/>
          <p:nvPr/>
        </p:nvSpPr>
        <p:spPr>
          <a:xfrm>
            <a:off x="463639" y="210217"/>
            <a:ext cx="332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r>
              <a:rPr lang="ko-KR" altLang="en-US" dirty="0"/>
              <a:t>장 </a:t>
            </a:r>
            <a:r>
              <a:rPr lang="en-US" altLang="ko-KR" dirty="0"/>
              <a:t>ROS2 </a:t>
            </a:r>
            <a:r>
              <a:rPr lang="ko-KR" altLang="en-US" dirty="0"/>
              <a:t>토픽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BA6C1-38BA-46C4-85A0-531316D864DA}"/>
              </a:ext>
            </a:extLst>
          </p:cNvPr>
          <p:cNvSpPr txBox="1"/>
          <p:nvPr/>
        </p:nvSpPr>
        <p:spPr>
          <a:xfrm>
            <a:off x="463637" y="748983"/>
            <a:ext cx="1090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송수신 방식으로 메시지를 </a:t>
            </a:r>
            <a:r>
              <a:rPr lang="ko-KR" altLang="en-US" dirty="0" err="1"/>
              <a:t>퍼블리시</a:t>
            </a:r>
            <a:r>
              <a:rPr lang="en-US" altLang="ko-KR" dirty="0"/>
              <a:t>(Publisher)</a:t>
            </a:r>
            <a:r>
              <a:rPr lang="ko-KR" altLang="en-US" dirty="0"/>
              <a:t>와 </a:t>
            </a:r>
            <a:r>
              <a:rPr lang="ko-KR" altLang="en-US" dirty="0" err="1"/>
              <a:t>서브스카이브</a:t>
            </a:r>
            <a:r>
              <a:rPr lang="en-US" altLang="ko-KR" dirty="0"/>
              <a:t>(Subscriber)</a:t>
            </a:r>
            <a:r>
              <a:rPr lang="ko-KR" altLang="en-US" dirty="0"/>
              <a:t> 간에 전달하는 통신을 말한다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7E72A8-1F88-469A-9D58-6ECC860D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85" y="2090803"/>
            <a:ext cx="7355312" cy="4188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84B02E-CFFD-4C56-89C3-948A298FBFD2}"/>
              </a:ext>
            </a:extLst>
          </p:cNvPr>
          <p:cNvSpPr txBox="1"/>
          <p:nvPr/>
        </p:nvSpPr>
        <p:spPr>
          <a:xfrm>
            <a:off x="5001631" y="5161142"/>
            <a:ext cx="154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다자 간 통신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E270C-29E5-48BE-9E38-9590356B0588}"/>
              </a:ext>
            </a:extLst>
          </p:cNvPr>
          <p:cNvSpPr txBox="1"/>
          <p:nvPr/>
        </p:nvSpPr>
        <p:spPr>
          <a:xfrm>
            <a:off x="463637" y="1327526"/>
            <a:ext cx="306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노드와 노드 간 단일 통신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A309B4-AD5D-4548-9E58-E52B252B84C0}"/>
              </a:ext>
            </a:extLst>
          </p:cNvPr>
          <p:cNvSpPr txBox="1"/>
          <p:nvPr/>
        </p:nvSpPr>
        <p:spPr>
          <a:xfrm>
            <a:off x="463636" y="1721471"/>
            <a:ext cx="376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노드와 노드 간 양방향 통신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5C914-2F73-4A4C-9958-EFDBBABD99B8}"/>
              </a:ext>
            </a:extLst>
          </p:cNvPr>
          <p:cNvSpPr txBox="1"/>
          <p:nvPr/>
        </p:nvSpPr>
        <p:spPr>
          <a:xfrm>
            <a:off x="463635" y="2124140"/>
            <a:ext cx="376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노드와 노드 간 다자 간 통신  </a:t>
            </a:r>
          </a:p>
        </p:txBody>
      </p:sp>
    </p:spTree>
    <p:extLst>
      <p:ext uri="{BB962C8B-B14F-4D97-AF65-F5344CB8AC3E}">
        <p14:creationId xmlns:p14="http://schemas.microsoft.com/office/powerpoint/2010/main" val="1118062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1092</Words>
  <Application>Microsoft Office PowerPoint</Application>
  <PresentationFormat>와이드스크린</PresentationFormat>
  <Paragraphs>115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 병기</dc:creator>
  <cp:lastModifiedBy>채 병기</cp:lastModifiedBy>
  <cp:revision>51</cp:revision>
  <dcterms:created xsi:type="dcterms:W3CDTF">2021-09-15T16:33:02Z</dcterms:created>
  <dcterms:modified xsi:type="dcterms:W3CDTF">2021-09-17T05:24:24Z</dcterms:modified>
</cp:coreProperties>
</file>